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91" r:id="rId2"/>
    <p:sldId id="580" r:id="rId3"/>
    <p:sldId id="569" r:id="rId4"/>
    <p:sldId id="571" r:id="rId5"/>
    <p:sldId id="544" r:id="rId6"/>
    <p:sldId id="572" r:id="rId7"/>
    <p:sldId id="547" r:id="rId8"/>
    <p:sldId id="581" r:id="rId9"/>
    <p:sldId id="582" r:id="rId10"/>
    <p:sldId id="583" r:id="rId11"/>
    <p:sldId id="557" r:id="rId12"/>
    <p:sldId id="560" r:id="rId13"/>
    <p:sldId id="555" r:id="rId14"/>
    <p:sldId id="554" r:id="rId15"/>
    <p:sldId id="556" r:id="rId16"/>
    <p:sldId id="553" r:id="rId17"/>
    <p:sldId id="561" r:id="rId18"/>
    <p:sldId id="566" r:id="rId19"/>
    <p:sldId id="585" r:id="rId20"/>
    <p:sldId id="586" r:id="rId21"/>
    <p:sldId id="584" r:id="rId22"/>
    <p:sldId id="567" r:id="rId23"/>
    <p:sldId id="568" r:id="rId24"/>
    <p:sldId id="587" r:id="rId25"/>
    <p:sldId id="467" r:id="rId26"/>
  </p:sldIdLst>
  <p:sldSz cx="1800225" cy="143986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560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11207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1681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2241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28018" algn="l" defTabSz="2112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33621" algn="l" defTabSz="2112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39225" algn="l" defTabSz="2112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44829" algn="l" defTabSz="21120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54"/>
    <a:srgbClr val="004846"/>
    <a:srgbClr val="FFFFFF"/>
    <a:srgbClr val="0000CC"/>
    <a:srgbClr val="760076"/>
    <a:srgbClr val="600060"/>
    <a:srgbClr val="008E8B"/>
    <a:srgbClr val="008683"/>
    <a:srgbClr val="007471"/>
    <a:srgbClr val="007E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575" autoAdjust="0"/>
    <p:restoredTop sz="94595" autoAdjust="0"/>
  </p:normalViewPr>
  <p:slideViewPr>
    <p:cSldViewPr>
      <p:cViewPr>
        <p:scale>
          <a:sx n="220" d="100"/>
          <a:sy n="220" d="100"/>
        </p:scale>
        <p:origin x="-1194" y="-906"/>
      </p:cViewPr>
      <p:guideLst>
        <p:guide orient="horz" pos="45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960C4D-048D-43AD-AC62-48EFC79D03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" y="447293"/>
            <a:ext cx="1530192" cy="308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4" y="815924"/>
            <a:ext cx="1260158" cy="367965"/>
          </a:xfrm>
        </p:spPr>
        <p:txBody>
          <a:bodyPr/>
          <a:lstStyle>
            <a:lvl1pPr marL="0" indent="0" algn="ctr">
              <a:buNone/>
              <a:defRPr/>
            </a:lvl1pPr>
            <a:lvl2pPr marL="105603" indent="0" algn="ctr">
              <a:buNone/>
              <a:defRPr/>
            </a:lvl2pPr>
            <a:lvl3pPr marL="211207" indent="0" algn="ctr">
              <a:buNone/>
              <a:defRPr/>
            </a:lvl3pPr>
            <a:lvl4pPr marL="316811" indent="0" algn="ctr">
              <a:buNone/>
              <a:defRPr/>
            </a:lvl4pPr>
            <a:lvl5pPr marL="422415" indent="0" algn="ctr">
              <a:buNone/>
              <a:defRPr/>
            </a:lvl5pPr>
            <a:lvl6pPr marL="528018" indent="0" algn="ctr">
              <a:buNone/>
              <a:defRPr/>
            </a:lvl6pPr>
            <a:lvl7pPr marL="633621" indent="0" algn="ctr">
              <a:buNone/>
              <a:defRPr/>
            </a:lvl7pPr>
            <a:lvl8pPr marL="739225" indent="0" algn="ctr">
              <a:buNone/>
              <a:defRPr/>
            </a:lvl8pPr>
            <a:lvl9pPr marL="8448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7A042-C75A-4194-930A-BCC4A59A5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19CFA-B7C3-4109-92C1-96B56D33F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5163" y="57662"/>
            <a:ext cx="405051" cy="1228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2" y="57662"/>
            <a:ext cx="1185148" cy="122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E1F90-2E8C-4D94-BF54-5E4B6F2B5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19947-CA00-41B7-BF4E-FE78FE2CA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5" y="925246"/>
            <a:ext cx="1530192" cy="285972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5" y="610275"/>
            <a:ext cx="1530192" cy="314970"/>
          </a:xfrm>
        </p:spPr>
        <p:txBody>
          <a:bodyPr anchor="b"/>
          <a:lstStyle>
            <a:lvl1pPr marL="0" indent="0">
              <a:buNone/>
              <a:defRPr sz="500"/>
            </a:lvl1pPr>
            <a:lvl2pPr marL="105603" indent="0">
              <a:buNone/>
              <a:defRPr sz="400"/>
            </a:lvl2pPr>
            <a:lvl3pPr marL="211207" indent="0">
              <a:buNone/>
              <a:defRPr sz="300"/>
            </a:lvl3pPr>
            <a:lvl4pPr marL="316811" indent="0">
              <a:buNone/>
              <a:defRPr sz="300"/>
            </a:lvl4pPr>
            <a:lvl5pPr marL="422415" indent="0">
              <a:buNone/>
              <a:defRPr sz="300"/>
            </a:lvl5pPr>
            <a:lvl6pPr marL="528018" indent="0">
              <a:buNone/>
              <a:defRPr sz="300"/>
            </a:lvl6pPr>
            <a:lvl7pPr marL="633621" indent="0">
              <a:buNone/>
              <a:defRPr sz="300"/>
            </a:lvl7pPr>
            <a:lvl8pPr marL="739225" indent="0">
              <a:buNone/>
              <a:defRPr sz="300"/>
            </a:lvl8pPr>
            <a:lvl9pPr marL="844829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748A-2BF4-45B9-823C-20B51A5F3A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" y="335970"/>
            <a:ext cx="795100" cy="950243"/>
          </a:xfrm>
        </p:spPr>
        <p:txBody>
          <a:bodyPr/>
          <a:lstStyle>
            <a:lvl1pPr>
              <a:defRPr sz="6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5114" y="335970"/>
            <a:ext cx="795100" cy="950243"/>
          </a:xfrm>
        </p:spPr>
        <p:txBody>
          <a:bodyPr/>
          <a:lstStyle>
            <a:lvl1pPr>
              <a:defRPr sz="6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2D566-B757-4FEB-AEB3-954E3DF4D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2" y="322302"/>
            <a:ext cx="795412" cy="13432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5603" indent="0">
              <a:buNone/>
              <a:defRPr sz="500" b="1"/>
            </a:lvl2pPr>
            <a:lvl3pPr marL="211207" indent="0">
              <a:buNone/>
              <a:defRPr sz="400" b="1"/>
            </a:lvl3pPr>
            <a:lvl4pPr marL="316811" indent="0">
              <a:buNone/>
              <a:defRPr sz="300" b="1"/>
            </a:lvl4pPr>
            <a:lvl5pPr marL="422415" indent="0">
              <a:buNone/>
              <a:defRPr sz="300" b="1"/>
            </a:lvl5pPr>
            <a:lvl6pPr marL="528018" indent="0">
              <a:buNone/>
              <a:defRPr sz="300" b="1"/>
            </a:lvl6pPr>
            <a:lvl7pPr marL="633621" indent="0">
              <a:buNone/>
              <a:defRPr sz="300" b="1"/>
            </a:lvl7pPr>
            <a:lvl8pPr marL="739225" indent="0">
              <a:buNone/>
              <a:defRPr sz="300" b="1"/>
            </a:lvl8pPr>
            <a:lvl9pPr marL="844829" indent="0">
              <a:buNone/>
              <a:defRPr sz="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012" y="456623"/>
            <a:ext cx="795412" cy="829588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14490" y="322302"/>
            <a:ext cx="795725" cy="13432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5603" indent="0">
              <a:buNone/>
              <a:defRPr sz="500" b="1"/>
            </a:lvl2pPr>
            <a:lvl3pPr marL="211207" indent="0">
              <a:buNone/>
              <a:defRPr sz="400" b="1"/>
            </a:lvl3pPr>
            <a:lvl4pPr marL="316811" indent="0">
              <a:buNone/>
              <a:defRPr sz="300" b="1"/>
            </a:lvl4pPr>
            <a:lvl5pPr marL="422415" indent="0">
              <a:buNone/>
              <a:defRPr sz="300" b="1"/>
            </a:lvl5pPr>
            <a:lvl6pPr marL="528018" indent="0">
              <a:buNone/>
              <a:defRPr sz="300" b="1"/>
            </a:lvl6pPr>
            <a:lvl7pPr marL="633621" indent="0">
              <a:buNone/>
              <a:defRPr sz="300" b="1"/>
            </a:lvl7pPr>
            <a:lvl8pPr marL="739225" indent="0">
              <a:buNone/>
              <a:defRPr sz="300" b="1"/>
            </a:lvl8pPr>
            <a:lvl9pPr marL="844829" indent="0">
              <a:buNone/>
              <a:defRPr sz="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14490" y="456623"/>
            <a:ext cx="795725" cy="829588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0B525-625B-4E61-894E-68C3560409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8FE9B-4E0E-4D69-8E9E-5A87FF674A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DEE0E-3270-4B0C-AD49-DB045628F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2" y="57329"/>
            <a:ext cx="592261" cy="243977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839" y="57330"/>
            <a:ext cx="1006376" cy="1228883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012" y="301305"/>
            <a:ext cx="592261" cy="984906"/>
          </a:xfrm>
        </p:spPr>
        <p:txBody>
          <a:bodyPr/>
          <a:lstStyle>
            <a:lvl1pPr marL="0" indent="0">
              <a:buNone/>
              <a:defRPr sz="300"/>
            </a:lvl1pPr>
            <a:lvl2pPr marL="105603" indent="0">
              <a:buNone/>
              <a:defRPr sz="300"/>
            </a:lvl2pPr>
            <a:lvl3pPr marL="211207" indent="0">
              <a:buNone/>
              <a:defRPr sz="200"/>
            </a:lvl3pPr>
            <a:lvl4pPr marL="316811" indent="0">
              <a:buNone/>
              <a:defRPr sz="200"/>
            </a:lvl4pPr>
            <a:lvl5pPr marL="422415" indent="0">
              <a:buNone/>
              <a:defRPr sz="200"/>
            </a:lvl5pPr>
            <a:lvl6pPr marL="528018" indent="0">
              <a:buNone/>
              <a:defRPr sz="200"/>
            </a:lvl6pPr>
            <a:lvl7pPr marL="633621" indent="0">
              <a:buNone/>
              <a:defRPr sz="200"/>
            </a:lvl7pPr>
            <a:lvl8pPr marL="739225" indent="0">
              <a:buNone/>
              <a:defRPr sz="200"/>
            </a:lvl8pPr>
            <a:lvl9pPr marL="844829" indent="0">
              <a:buNone/>
              <a:defRPr sz="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19BF7-096C-4C7C-88B6-96DD8F64B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57" y="1007905"/>
            <a:ext cx="1080135" cy="11898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2857" y="128655"/>
            <a:ext cx="1080135" cy="863918"/>
          </a:xfrm>
        </p:spPr>
        <p:txBody>
          <a:bodyPr/>
          <a:lstStyle>
            <a:lvl1pPr marL="0" indent="0">
              <a:buNone/>
              <a:defRPr sz="800"/>
            </a:lvl1pPr>
            <a:lvl2pPr marL="105603" indent="0">
              <a:buNone/>
              <a:defRPr sz="600"/>
            </a:lvl2pPr>
            <a:lvl3pPr marL="211207" indent="0">
              <a:buNone/>
              <a:defRPr sz="600"/>
            </a:lvl3pPr>
            <a:lvl4pPr marL="316811" indent="0">
              <a:buNone/>
              <a:defRPr sz="500"/>
            </a:lvl4pPr>
            <a:lvl5pPr marL="422415" indent="0">
              <a:buNone/>
              <a:defRPr sz="500"/>
            </a:lvl5pPr>
            <a:lvl6pPr marL="528018" indent="0">
              <a:buNone/>
              <a:defRPr sz="500"/>
            </a:lvl6pPr>
            <a:lvl7pPr marL="633621" indent="0">
              <a:buNone/>
              <a:defRPr sz="500"/>
            </a:lvl7pPr>
            <a:lvl8pPr marL="739225" indent="0">
              <a:buNone/>
              <a:defRPr sz="500"/>
            </a:lvl8pPr>
            <a:lvl9pPr marL="844829" indent="0">
              <a:buNone/>
              <a:defRPr sz="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857" y="1126893"/>
            <a:ext cx="1080135" cy="168984"/>
          </a:xfrm>
        </p:spPr>
        <p:txBody>
          <a:bodyPr/>
          <a:lstStyle>
            <a:lvl1pPr marL="0" indent="0">
              <a:buNone/>
              <a:defRPr sz="300"/>
            </a:lvl1pPr>
            <a:lvl2pPr marL="105603" indent="0">
              <a:buNone/>
              <a:defRPr sz="300"/>
            </a:lvl2pPr>
            <a:lvl3pPr marL="211207" indent="0">
              <a:buNone/>
              <a:defRPr sz="200"/>
            </a:lvl3pPr>
            <a:lvl4pPr marL="316811" indent="0">
              <a:buNone/>
              <a:defRPr sz="200"/>
            </a:lvl4pPr>
            <a:lvl5pPr marL="422415" indent="0">
              <a:buNone/>
              <a:defRPr sz="200"/>
            </a:lvl5pPr>
            <a:lvl6pPr marL="528018" indent="0">
              <a:buNone/>
              <a:defRPr sz="200"/>
            </a:lvl6pPr>
            <a:lvl7pPr marL="633621" indent="0">
              <a:buNone/>
              <a:defRPr sz="200"/>
            </a:lvl7pPr>
            <a:lvl8pPr marL="739225" indent="0">
              <a:buNone/>
              <a:defRPr sz="200"/>
            </a:lvl8pPr>
            <a:lvl9pPr marL="844829" indent="0">
              <a:buNone/>
              <a:defRPr sz="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11D05-3656-4555-922C-BFF958552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2" y="57662"/>
            <a:ext cx="1620203" cy="2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21" tIns="10560" rIns="21121" bIns="105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2" y="335970"/>
            <a:ext cx="1620203" cy="9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21" tIns="10560" rIns="21121" bIns="10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" y="1311210"/>
            <a:ext cx="420053" cy="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21" tIns="10560" rIns="21121" bIns="10560" numCol="1" anchor="t" anchorCtr="0" compatLnSpc="1">
            <a:prstTxWarp prst="textNoShape">
              <a:avLst/>
            </a:prstTxWarp>
          </a:bodyPr>
          <a:lstStyle>
            <a:lvl1pPr algn="l">
              <a:defRPr sz="3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8" y="1311210"/>
            <a:ext cx="570071" cy="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21" tIns="10560" rIns="21121" bIns="10560" numCol="1" anchor="t" anchorCtr="0" compatLnSpc="1">
            <a:prstTxWarp prst="textNoShape">
              <a:avLst/>
            </a:prstTxWarp>
          </a:bodyPr>
          <a:lstStyle>
            <a:lvl1pPr>
              <a:defRPr sz="3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0161" y="1311210"/>
            <a:ext cx="420053" cy="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21" tIns="10560" rIns="21121" bIns="10560" numCol="1" anchor="t" anchorCtr="0" compatLnSpc="1">
            <a:prstTxWarp prst="textNoShape">
              <a:avLst/>
            </a:prstTxWarp>
          </a:bodyPr>
          <a:lstStyle>
            <a:lvl1pPr algn="r">
              <a:defRPr sz="300"/>
            </a:lvl1pPr>
          </a:lstStyle>
          <a:p>
            <a:fld id="{518D3E8A-A5B5-4599-B96D-5FCCA14656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105603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211207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316811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422415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79203" indent="-79203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171606" indent="-66002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</a:defRPr>
      </a:lvl2pPr>
      <a:lvl3pPr marL="264009" indent="-52802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</a:defRPr>
      </a:lvl3pPr>
      <a:lvl4pPr marL="369612" indent="-52802" algn="l" rtl="0" fontAlgn="base">
        <a:spcBef>
          <a:spcPct val="20000"/>
        </a:spcBef>
        <a:spcAft>
          <a:spcPct val="0"/>
        </a:spcAft>
        <a:buChar char="–"/>
        <a:defRPr sz="500">
          <a:solidFill>
            <a:schemeClr val="tx1"/>
          </a:solidFill>
          <a:latin typeface="+mn-lt"/>
        </a:defRPr>
      </a:lvl4pPr>
      <a:lvl5pPr marL="475216" indent="-52802" algn="l" rtl="0" fontAlgn="base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</a:defRPr>
      </a:lvl5pPr>
      <a:lvl6pPr marL="580820" indent="-52802" algn="l" rtl="0" fontAlgn="base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</a:defRPr>
      </a:lvl6pPr>
      <a:lvl7pPr marL="686424" indent="-52802" algn="l" rtl="0" fontAlgn="base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</a:defRPr>
      </a:lvl7pPr>
      <a:lvl8pPr marL="792027" indent="-52802" algn="l" rtl="0" fontAlgn="base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</a:defRPr>
      </a:lvl8pPr>
      <a:lvl9pPr marL="897630" indent="-52802" algn="l" rtl="0" fontAlgn="base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03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11207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16811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22415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8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33621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39225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44829" algn="l" defTabSz="21120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620713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 rot="16200000">
              <a:off x="-2813842" y="3423443"/>
              <a:ext cx="6248400" cy="620713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 rot="5400000">
              <a:off x="5404644" y="3118644"/>
              <a:ext cx="6858000" cy="620712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 rot="10800000">
              <a:off x="609600" y="6237287"/>
              <a:ext cx="8534400" cy="620712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4312" y="393061"/>
            <a:ext cx="1320165" cy="4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21" tIns="10560" rIns="21121" bIns="10560" anchor="ctr">
            <a:spAutoFit/>
          </a:bodyPr>
          <a:lstStyle/>
          <a:p>
            <a:r>
              <a:rPr lang="en-US" sz="700" b="1" i="1" dirty="0" smtClean="0">
                <a:solidFill>
                  <a:srgbClr val="005654"/>
                </a:solidFill>
              </a:rPr>
              <a:t>BAKI </a:t>
            </a:r>
            <a:r>
              <a:rPr lang="az-Latn-AZ" sz="700" b="1" i="1" dirty="0" smtClean="0">
                <a:solidFill>
                  <a:srgbClr val="005654"/>
                </a:solidFill>
              </a:rPr>
              <a:t>ŞƏ</a:t>
            </a:r>
            <a:r>
              <a:rPr lang="en-US" sz="700" b="1" i="1" dirty="0" smtClean="0">
                <a:solidFill>
                  <a:srgbClr val="005654"/>
                </a:solidFill>
              </a:rPr>
              <a:t>H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R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ND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 YOL H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R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K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T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N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N T</a:t>
            </a:r>
            <a:r>
              <a:rPr lang="az-Latn-AZ" sz="700" b="1" i="1" dirty="0" smtClean="0">
                <a:solidFill>
                  <a:srgbClr val="005654"/>
                </a:solidFill>
              </a:rPr>
              <a:t>ƏŞ</a:t>
            </a:r>
            <a:r>
              <a:rPr lang="en-US" sz="700" b="1" i="1" dirty="0" smtClean="0">
                <a:solidFill>
                  <a:srgbClr val="005654"/>
                </a:solidFill>
              </a:rPr>
              <a:t>K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L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N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N M</a:t>
            </a:r>
            <a:r>
              <a:rPr lang="az-Latn-AZ" sz="700" b="1" i="1" dirty="0" smtClean="0">
                <a:solidFill>
                  <a:srgbClr val="005654"/>
                </a:solidFill>
              </a:rPr>
              <a:t>Ö</a:t>
            </a:r>
            <a:r>
              <a:rPr lang="en-US" sz="700" b="1" i="1" dirty="0" smtClean="0">
                <a:solidFill>
                  <a:srgbClr val="005654"/>
                </a:solidFill>
              </a:rPr>
              <a:t>VCUD V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Z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YY</a:t>
            </a:r>
            <a:r>
              <a:rPr lang="az-Latn-AZ" sz="700" b="1" i="1" dirty="0" smtClean="0">
                <a:solidFill>
                  <a:srgbClr val="005654"/>
                </a:solidFill>
              </a:rPr>
              <a:t>Ə</a:t>
            </a:r>
            <a:r>
              <a:rPr lang="en-US" sz="700" b="1" i="1" dirty="0" smtClean="0">
                <a:solidFill>
                  <a:srgbClr val="005654"/>
                </a:solidFill>
              </a:rPr>
              <a:t>T</a:t>
            </a:r>
            <a:r>
              <a:rPr lang="az-Latn-AZ" sz="700" b="1" i="1" dirty="0" smtClean="0">
                <a:solidFill>
                  <a:srgbClr val="005654"/>
                </a:solidFill>
              </a:rPr>
              <a:t>İ</a:t>
            </a:r>
            <a:r>
              <a:rPr lang="en-US" sz="700" b="1" i="1" dirty="0" smtClean="0">
                <a:solidFill>
                  <a:srgbClr val="005654"/>
                </a:solidFill>
              </a:rPr>
              <a:t>: </a:t>
            </a:r>
            <a:r>
              <a:rPr lang="az-Latn-AZ" sz="700" b="1" i="1" dirty="0" smtClean="0">
                <a:solidFill>
                  <a:srgbClr val="005654"/>
                </a:solidFill>
              </a:rPr>
              <a:t>HƏLLİ OLMAYAN</a:t>
            </a:r>
            <a:r>
              <a:rPr lang="en-US" sz="700" b="1" i="1" dirty="0" smtClean="0">
                <a:solidFill>
                  <a:srgbClr val="005654"/>
                </a:solidFill>
              </a:rPr>
              <a:t> PROBLEMLƏR</a:t>
            </a:r>
            <a:endParaRPr lang="ru-RU" sz="700" b="1" i="1" dirty="0">
              <a:solidFill>
                <a:srgbClr val="005654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42912" y="878787"/>
            <a:ext cx="914400" cy="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21" tIns="10560" rIns="21121" bIns="10560">
            <a:spAutoFit/>
          </a:bodyPr>
          <a:lstStyle/>
          <a:p>
            <a:pPr>
              <a:spcBef>
                <a:spcPct val="50000"/>
              </a:spcBef>
            </a:pPr>
            <a:r>
              <a:rPr lang="az-Latn-AZ" sz="500" b="1" dirty="0" smtClean="0">
                <a:solidFill>
                  <a:srgbClr val="005654"/>
                </a:solidFill>
                <a:latin typeface="+mn-lt"/>
              </a:rPr>
              <a:t>Bakı,</a:t>
            </a:r>
            <a:r>
              <a:rPr lang="ru-RU" sz="500" b="1" dirty="0" smtClean="0">
                <a:solidFill>
                  <a:srgbClr val="005654"/>
                </a:solidFill>
                <a:latin typeface="+mn-lt"/>
              </a:rPr>
              <a:t> </a:t>
            </a:r>
            <a:r>
              <a:rPr lang="az-Latn-AZ" sz="500" b="1" dirty="0" smtClean="0">
                <a:solidFill>
                  <a:srgbClr val="005654"/>
                </a:solidFill>
                <a:latin typeface="+mn-lt"/>
              </a:rPr>
              <a:t>17 yanvar</a:t>
            </a:r>
            <a:r>
              <a:rPr lang="ru-RU" sz="500" b="1" dirty="0" smtClean="0">
                <a:solidFill>
                  <a:srgbClr val="005654"/>
                </a:solidFill>
                <a:latin typeface="+mn-lt"/>
              </a:rPr>
              <a:t> 20</a:t>
            </a:r>
            <a:r>
              <a:rPr lang="en-US" sz="500" b="1" dirty="0" smtClean="0">
                <a:solidFill>
                  <a:srgbClr val="005654"/>
                </a:solidFill>
                <a:latin typeface="+mn-lt"/>
              </a:rPr>
              <a:t>12</a:t>
            </a:r>
            <a:r>
              <a:rPr lang="ru-RU" sz="500" b="1" dirty="0" smtClean="0">
                <a:solidFill>
                  <a:srgbClr val="005654"/>
                </a:solidFill>
                <a:latin typeface="+mn-lt"/>
              </a:rPr>
              <a:t>-</a:t>
            </a:r>
            <a:r>
              <a:rPr lang="az-Latn-AZ" sz="500" b="1" dirty="0" smtClean="0">
                <a:solidFill>
                  <a:srgbClr val="005654"/>
                </a:solidFill>
                <a:latin typeface="+mn-lt"/>
              </a:rPr>
              <a:t>ci il</a:t>
            </a:r>
            <a:endParaRPr lang="ru-RU" sz="500" b="1" dirty="0">
              <a:solidFill>
                <a:srgbClr val="005654"/>
              </a:solidFill>
              <a:latin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20016" y="175985"/>
            <a:ext cx="1560195" cy="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21" tIns="10560" rIns="21121" bIns="10560" anchor="ctr">
            <a:spAutoFit/>
          </a:bodyPr>
          <a:lstStyle/>
          <a:p>
            <a:r>
              <a:rPr lang="en-US" sz="500" b="1" dirty="0" smtClean="0">
                <a:solidFill>
                  <a:srgbClr val="005654"/>
                </a:solidFill>
              </a:rPr>
              <a:t>“T</a:t>
            </a:r>
            <a:r>
              <a:rPr lang="az-Latn-AZ" sz="500" b="1" dirty="0" smtClean="0">
                <a:solidFill>
                  <a:srgbClr val="005654"/>
                </a:solidFill>
              </a:rPr>
              <a:t>Ə</a:t>
            </a:r>
            <a:r>
              <a:rPr lang="en-US" sz="500" b="1" dirty="0" smtClean="0">
                <a:solidFill>
                  <a:srgbClr val="005654"/>
                </a:solidFill>
              </a:rPr>
              <a:t>HL</a:t>
            </a:r>
            <a:r>
              <a:rPr lang="az-Latn-AZ" sz="500" b="1" dirty="0" smtClean="0">
                <a:solidFill>
                  <a:srgbClr val="005654"/>
                </a:solidFill>
              </a:rPr>
              <a:t>Ü</a:t>
            </a:r>
            <a:r>
              <a:rPr lang="en-US" sz="500" b="1" dirty="0" smtClean="0">
                <a:solidFill>
                  <a:srgbClr val="005654"/>
                </a:solidFill>
              </a:rPr>
              <a:t>K</a:t>
            </a:r>
            <a:r>
              <a:rPr lang="az-Latn-AZ" sz="500" b="1" dirty="0" smtClean="0">
                <a:solidFill>
                  <a:srgbClr val="005654"/>
                </a:solidFill>
              </a:rPr>
              <a:t>Ə</a:t>
            </a:r>
            <a:r>
              <a:rPr lang="en-US" sz="500" b="1" dirty="0" smtClean="0">
                <a:solidFill>
                  <a:srgbClr val="005654"/>
                </a:solidFill>
              </a:rPr>
              <a:t>S</a:t>
            </a:r>
            <a:r>
              <a:rPr lang="az-Latn-AZ" sz="500" b="1" dirty="0" smtClean="0">
                <a:solidFill>
                  <a:srgbClr val="005654"/>
                </a:solidFill>
              </a:rPr>
              <a:t>İ</a:t>
            </a:r>
            <a:r>
              <a:rPr lang="en-US" sz="500" b="1" dirty="0" smtClean="0">
                <a:solidFill>
                  <a:srgbClr val="005654"/>
                </a:solidFill>
              </a:rPr>
              <a:t>Z</a:t>
            </a:r>
            <a:r>
              <a:rPr lang="az-Latn-AZ" sz="500" b="1" dirty="0" smtClean="0">
                <a:solidFill>
                  <a:srgbClr val="005654"/>
                </a:solidFill>
              </a:rPr>
              <a:t>  YOL</a:t>
            </a:r>
            <a:r>
              <a:rPr lang="en-US" sz="500" b="1" dirty="0" smtClean="0">
                <a:solidFill>
                  <a:srgbClr val="005654"/>
                </a:solidFill>
              </a:rPr>
              <a:t>”</a:t>
            </a:r>
            <a:r>
              <a:rPr lang="az-Latn-AZ" sz="500" b="1" dirty="0" smtClean="0">
                <a:solidFill>
                  <a:srgbClr val="005654"/>
                </a:solidFill>
              </a:rPr>
              <a:t>  ALYANSI</a:t>
            </a:r>
            <a:endParaRPr lang="ru-RU" sz="500" b="1" dirty="0">
              <a:solidFill>
                <a:srgbClr val="00565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754" y="1083310"/>
            <a:ext cx="1330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z-Latn-AZ" sz="500" b="1" dirty="0" smtClean="0">
                <a:solidFill>
                  <a:srgbClr val="004846"/>
                </a:solidFill>
              </a:rPr>
              <a:t>İradə Yaqubova, </a:t>
            </a:r>
            <a:br>
              <a:rPr lang="az-Latn-AZ" sz="500" b="1" dirty="0" smtClean="0">
                <a:solidFill>
                  <a:srgbClr val="004846"/>
                </a:solidFill>
              </a:rPr>
            </a:br>
            <a:r>
              <a:rPr lang="az-Latn-AZ" sz="500" b="1" dirty="0" smtClean="0">
                <a:solidFill>
                  <a:srgbClr val="004846"/>
                </a:solidFill>
              </a:rPr>
              <a:t>“ELS” Müstəqil Araşdırmalar Mərkəzi </a:t>
            </a:r>
            <a:endParaRPr lang="ru-RU" sz="500" b="1" dirty="0">
              <a:solidFill>
                <a:srgbClr val="0048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248833" name="Picture 1" descr="J:\RoadAlyans\15-01-2012\DSC00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29" y="255976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8834" name="Picture 2" descr="J:\RoadAlyans\15-01-2012\DSC0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50" y="387163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8836" name="Picture 4" descr="J:\RoadAlyans\15-01-2012\DSC00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97" y="543397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8837" name="Picture 5" descr="J:\RoadAlyans\15-01-2012\DSC00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420" y="690362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45081" y="127990"/>
            <a:ext cx="630078" cy="82882"/>
          </a:xfrm>
          <a:prstGeom prst="rect">
            <a:avLst/>
          </a:prstGeom>
          <a:noFill/>
        </p:spPr>
        <p:txBody>
          <a:bodyPr wrap="square" lIns="21121" tIns="10560" rIns="21121" bIns="10560" rtlCol="0">
            <a:spAutoFit/>
          </a:bodyPr>
          <a:lstStyle/>
          <a:p>
            <a:r>
              <a:rPr lang="az-Latn-AZ" sz="400" b="1" dirty="0" smtClean="0">
                <a:solidFill>
                  <a:srgbClr val="005654"/>
                </a:solidFill>
              </a:rPr>
              <a:t>15 yanvar 2012</a:t>
            </a:r>
            <a:endParaRPr lang="ru-RU" sz="400" b="1" dirty="0">
              <a:solidFill>
                <a:srgbClr val="0056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61976" y="223980"/>
            <a:ext cx="825103" cy="872481"/>
            <a:chOff x="195025" y="223980"/>
            <a:chExt cx="825103" cy="872481"/>
          </a:xfrm>
        </p:grpSpPr>
        <p:pic>
          <p:nvPicPr>
            <p:cNvPr id="251905" name="Picture 1" descr="E:\photo\9 mkr\DSC0039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025" y="223980"/>
              <a:ext cx="825103" cy="723688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9691" y="942573"/>
              <a:ext cx="4734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Fevral 2010</a:t>
              </a:r>
              <a:endParaRPr lang="ru-RU" sz="400" b="1" dirty="0">
                <a:solidFill>
                  <a:srgbClr val="005654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2250" y="335968"/>
            <a:ext cx="885111" cy="855945"/>
            <a:chOff x="345044" y="335968"/>
            <a:chExt cx="885111" cy="855945"/>
          </a:xfrm>
        </p:grpSpPr>
        <p:pic>
          <p:nvPicPr>
            <p:cNvPr id="251906" name="Picture 2" descr="D:\Road-2012\Mintrans\DSC0196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044" y="335968"/>
              <a:ext cx="885111" cy="707933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43261" y="1038025"/>
              <a:ext cx="5586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Yanvar 2012</a:t>
              </a:r>
              <a:endParaRPr lang="ru-RU" sz="400" b="1" dirty="0">
                <a:solidFill>
                  <a:srgbClr val="005654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5108" y="447959"/>
            <a:ext cx="880110" cy="857821"/>
            <a:chOff x="525065" y="447959"/>
            <a:chExt cx="880110" cy="857821"/>
          </a:xfrm>
        </p:grpSpPr>
        <p:pic>
          <p:nvPicPr>
            <p:cNvPr id="251907" name="Picture 3" descr="D:\Road-2012\Mintrans\DSC0196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065" y="447959"/>
              <a:ext cx="880110" cy="703933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47712" y="1151892"/>
              <a:ext cx="50101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Yanvar 2012</a:t>
              </a:r>
              <a:endParaRPr lang="ru-RU" sz="400" b="1" dirty="0">
                <a:solidFill>
                  <a:srgbClr val="005654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3466" y="575945"/>
            <a:ext cx="880110" cy="841050"/>
            <a:chOff x="690087" y="575945"/>
            <a:chExt cx="880110" cy="841050"/>
          </a:xfrm>
        </p:grpSpPr>
        <p:pic>
          <p:nvPicPr>
            <p:cNvPr id="251908" name="Picture 4" descr="D:\Road-2012\Mintrans\DSC0196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087" y="575945"/>
              <a:ext cx="880110" cy="703933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915115" y="1263107"/>
              <a:ext cx="51839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Yanvar 2012</a:t>
              </a:r>
              <a:endParaRPr lang="ru-RU" sz="400" b="1" dirty="0">
                <a:solidFill>
                  <a:srgbClr val="00565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61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6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70" name="Group 32"/>
          <p:cNvGrpSpPr>
            <a:grpSpLocks/>
          </p:cNvGrpSpPr>
          <p:nvPr/>
        </p:nvGrpSpPr>
        <p:grpSpPr bwMode="auto">
          <a:xfrm rot="10800000">
            <a:off x="2195512" y="1024731"/>
            <a:ext cx="95007" cy="36"/>
            <a:chOff x="1728" y="1632"/>
            <a:chExt cx="393" cy="192"/>
          </a:xfrm>
        </p:grpSpPr>
        <p:sp>
          <p:nvSpPr>
            <p:cNvPr id="119" name="Line 33"/>
            <p:cNvSpPr>
              <a:spLocks noChangeShapeType="1"/>
            </p:cNvSpPr>
            <p:nvPr/>
          </p:nvSpPr>
          <p:spPr bwMode="auto">
            <a:xfrm>
              <a:off x="1728" y="163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120" name="Line 34"/>
            <p:cNvSpPr>
              <a:spLocks noChangeShapeType="1"/>
            </p:cNvSpPr>
            <p:nvPr/>
          </p:nvSpPr>
          <p:spPr bwMode="auto">
            <a:xfrm>
              <a:off x="1728" y="182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 rot="5400000">
              <a:off x="2025" y="172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+mj-lt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177382" y="317896"/>
            <a:ext cx="1524000" cy="859235"/>
            <a:chOff x="214312" y="504428"/>
            <a:chExt cx="1585913" cy="935435"/>
          </a:xfrm>
        </p:grpSpPr>
        <p:sp>
          <p:nvSpPr>
            <p:cNvPr id="67" name="AutoShape 10"/>
            <p:cNvSpPr>
              <a:spLocks noChangeArrowheads="1"/>
            </p:cNvSpPr>
            <p:nvPr/>
          </p:nvSpPr>
          <p:spPr bwMode="auto">
            <a:xfrm>
              <a:off x="270658" y="1112900"/>
              <a:ext cx="708643" cy="28621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68" name="AutoShape 11"/>
            <p:cNvSpPr>
              <a:spLocks noChangeArrowheads="1"/>
            </p:cNvSpPr>
            <p:nvPr/>
          </p:nvSpPr>
          <p:spPr bwMode="auto">
            <a:xfrm>
              <a:off x="1333828" y="1115721"/>
              <a:ext cx="410462" cy="2815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69" name="AutoShape 13"/>
            <p:cNvSpPr>
              <a:spLocks noChangeArrowheads="1"/>
            </p:cNvSpPr>
            <p:nvPr/>
          </p:nvSpPr>
          <p:spPr bwMode="auto">
            <a:xfrm>
              <a:off x="1333828" y="544241"/>
              <a:ext cx="410462" cy="3981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72" name="Rectangle 92"/>
            <p:cNvSpPr>
              <a:spLocks noChangeArrowheads="1"/>
            </p:cNvSpPr>
            <p:nvPr/>
          </p:nvSpPr>
          <p:spPr bwMode="auto">
            <a:xfrm>
              <a:off x="214312" y="504428"/>
              <a:ext cx="1585913" cy="935435"/>
            </a:xfrm>
            <a:prstGeom prst="rect">
              <a:avLst/>
            </a:prstGeom>
            <a:noFill/>
            <a:ln w="12700" cmpd="thinThick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73" name="AutoShape 12"/>
            <p:cNvSpPr>
              <a:spLocks noChangeArrowheads="1"/>
            </p:cNvSpPr>
            <p:nvPr/>
          </p:nvSpPr>
          <p:spPr bwMode="auto">
            <a:xfrm>
              <a:off x="270658" y="543614"/>
              <a:ext cx="708643" cy="39875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75" name="AutoShape 97" descr="Крупное конфетти"/>
            <p:cNvSpPr>
              <a:spLocks noChangeArrowheads="1"/>
            </p:cNvSpPr>
            <p:nvPr/>
          </p:nvSpPr>
          <p:spPr bwMode="auto">
            <a:xfrm>
              <a:off x="334818" y="593723"/>
              <a:ext cx="526444" cy="216000"/>
            </a:xfrm>
            <a:prstGeom prst="roundRect">
              <a:avLst>
                <a:gd name="adj" fmla="val 16667"/>
              </a:avLst>
            </a:prstGeom>
            <a:pattFill prst="lgConfetti">
              <a:fgClr>
                <a:srgbClr val="009900"/>
              </a:fgClr>
              <a:bgClr>
                <a:schemeClr val="bg1"/>
              </a:bgClr>
            </a:pattFill>
            <a:ln w="1905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j-lt"/>
              </a:endParaRPr>
            </a:p>
          </p:txBody>
        </p:sp>
        <p:grpSp>
          <p:nvGrpSpPr>
            <p:cNvPr id="76" name="Group 105"/>
            <p:cNvGrpSpPr>
              <a:grpSpLocks/>
            </p:cNvGrpSpPr>
            <p:nvPr/>
          </p:nvGrpSpPr>
          <p:grpSpPr bwMode="auto">
            <a:xfrm>
              <a:off x="986708" y="570575"/>
              <a:ext cx="339311" cy="87149"/>
              <a:chOff x="2308" y="1087"/>
              <a:chExt cx="825" cy="278"/>
            </a:xfrm>
          </p:grpSpPr>
          <p:sp>
            <p:nvSpPr>
              <p:cNvPr id="105" name="Rectangle 72"/>
              <p:cNvSpPr>
                <a:spLocks noChangeArrowheads="1"/>
              </p:cNvSpPr>
              <p:nvPr/>
            </p:nvSpPr>
            <p:spPr bwMode="auto">
              <a:xfrm>
                <a:off x="2963" y="1087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3076" y="1087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07" name="Rectangle 99"/>
              <p:cNvSpPr>
                <a:spLocks noChangeArrowheads="1"/>
              </p:cNvSpPr>
              <p:nvPr/>
            </p:nvSpPr>
            <p:spPr bwMode="auto">
              <a:xfrm>
                <a:off x="2744" y="1089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08" name="Rectangle 100"/>
              <p:cNvSpPr>
                <a:spLocks noChangeArrowheads="1"/>
              </p:cNvSpPr>
              <p:nvPr/>
            </p:nvSpPr>
            <p:spPr bwMode="auto">
              <a:xfrm>
                <a:off x="2857" y="1089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09" name="Rectangle 101"/>
              <p:cNvSpPr>
                <a:spLocks noChangeArrowheads="1"/>
              </p:cNvSpPr>
              <p:nvPr/>
            </p:nvSpPr>
            <p:spPr bwMode="auto">
              <a:xfrm>
                <a:off x="2527" y="1089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10" name="Rectangle 102"/>
              <p:cNvSpPr>
                <a:spLocks noChangeArrowheads="1"/>
              </p:cNvSpPr>
              <p:nvPr/>
            </p:nvSpPr>
            <p:spPr bwMode="auto">
              <a:xfrm>
                <a:off x="2640" y="1089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11" name="Rectangle 103"/>
              <p:cNvSpPr>
                <a:spLocks noChangeArrowheads="1"/>
              </p:cNvSpPr>
              <p:nvPr/>
            </p:nvSpPr>
            <p:spPr bwMode="auto">
              <a:xfrm>
                <a:off x="2308" y="1091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112" name="Rectangle 104"/>
              <p:cNvSpPr>
                <a:spLocks noChangeArrowheads="1"/>
              </p:cNvSpPr>
              <p:nvPr/>
            </p:nvSpPr>
            <p:spPr bwMode="auto">
              <a:xfrm>
                <a:off x="2421" y="1091"/>
                <a:ext cx="57" cy="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</p:grpSp>
        <p:sp>
          <p:nvSpPr>
            <p:cNvPr id="77" name="Text Box 106"/>
            <p:cNvSpPr txBox="1">
              <a:spLocks noChangeArrowheads="1"/>
            </p:cNvSpPr>
            <p:nvPr/>
          </p:nvSpPr>
          <p:spPr bwMode="auto">
            <a:xfrm>
              <a:off x="1281113" y="533777"/>
              <a:ext cx="519112" cy="20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z-Latn-AZ" sz="300" b="1" dirty="0" smtClean="0">
                  <a:latin typeface="+mj-lt"/>
                </a:rPr>
                <a:t>Heydər Əliyev adına Saray</a:t>
              </a:r>
              <a:endParaRPr lang="ru-RU" sz="300" b="1" dirty="0">
                <a:latin typeface="+mj-lt"/>
              </a:endParaRPr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377600" y="567531"/>
              <a:ext cx="442128" cy="25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az-Latn-AZ" sz="300" b="1" dirty="0" smtClean="0">
                  <a:latin typeface="+mn-lt"/>
                </a:rPr>
                <a:t>Heydər Əliyev adına park</a:t>
              </a:r>
              <a:endParaRPr lang="ru-RU" sz="300" b="1" dirty="0">
                <a:latin typeface="+mn-lt"/>
              </a:endParaRPr>
            </a:p>
          </p:txBody>
        </p:sp>
        <p:sp>
          <p:nvSpPr>
            <p:cNvPr id="81" name="Text Box 116"/>
            <p:cNvSpPr txBox="1">
              <a:spLocks noChangeArrowheads="1"/>
            </p:cNvSpPr>
            <p:nvPr/>
          </p:nvSpPr>
          <p:spPr bwMode="auto">
            <a:xfrm rot="16200000">
              <a:off x="875413" y="822709"/>
              <a:ext cx="609600" cy="1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z-Latn-AZ" sz="300" b="1" dirty="0" smtClean="0">
                  <a:latin typeface="+mj-lt"/>
                </a:rPr>
                <a:t>Bülbül prospekti</a:t>
              </a:r>
              <a:endParaRPr lang="ru-RU" sz="300" b="1" dirty="0">
                <a:latin typeface="+mj-lt"/>
              </a:endParaRPr>
            </a:p>
          </p:txBody>
        </p:sp>
        <p:sp>
          <p:nvSpPr>
            <p:cNvPr id="86" name="Text Box 125"/>
            <p:cNvSpPr txBox="1">
              <a:spLocks noChangeArrowheads="1"/>
            </p:cNvSpPr>
            <p:nvPr/>
          </p:nvSpPr>
          <p:spPr bwMode="auto">
            <a:xfrm>
              <a:off x="290512" y="953889"/>
              <a:ext cx="5175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z-Latn-AZ" sz="300" b="1" dirty="0" smtClean="0">
                  <a:latin typeface="+mj-lt"/>
                </a:rPr>
                <a:t>Füzuli küçəsi</a:t>
              </a:r>
              <a:endParaRPr lang="ru-RU" sz="300" b="1" dirty="0">
                <a:latin typeface="+mj-lt"/>
              </a:endParaRPr>
            </a:p>
          </p:txBody>
        </p:sp>
        <p:grpSp>
          <p:nvGrpSpPr>
            <p:cNvPr id="123" name="Группа 122"/>
            <p:cNvGrpSpPr/>
            <p:nvPr/>
          </p:nvGrpSpPr>
          <p:grpSpPr>
            <a:xfrm>
              <a:off x="1320382" y="807476"/>
              <a:ext cx="133471" cy="153888"/>
              <a:chOff x="1436317" y="813086"/>
              <a:chExt cx="133471" cy="153888"/>
            </a:xfrm>
          </p:grpSpPr>
          <p:sp>
            <p:nvSpPr>
              <p:cNvPr id="97" name="Oval 133"/>
              <p:cNvSpPr>
                <a:spLocks noChangeArrowheads="1"/>
              </p:cNvSpPr>
              <p:nvPr/>
            </p:nvSpPr>
            <p:spPr bwMode="auto">
              <a:xfrm>
                <a:off x="1486988" y="837347"/>
                <a:ext cx="82800" cy="90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98" name="Text Box 134"/>
              <p:cNvSpPr txBox="1">
                <a:spLocks noChangeArrowheads="1"/>
              </p:cNvSpPr>
              <p:nvPr/>
            </p:nvSpPr>
            <p:spPr bwMode="auto">
              <a:xfrm>
                <a:off x="1436317" y="813086"/>
                <a:ext cx="12502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z-Latn-AZ" sz="300" b="1" dirty="0" smtClean="0">
                    <a:latin typeface="+mj-lt"/>
                  </a:rPr>
                  <a:t>1</a:t>
                </a:r>
                <a:endParaRPr lang="ru-RU" sz="300" b="1" dirty="0">
                  <a:latin typeface="+mj-lt"/>
                </a:endParaRPr>
              </a:p>
            </p:txBody>
          </p:sp>
        </p:grpSp>
        <p:grpSp>
          <p:nvGrpSpPr>
            <p:cNvPr id="88" name="Group 135"/>
            <p:cNvGrpSpPr>
              <a:grpSpLocks/>
            </p:cNvGrpSpPr>
            <p:nvPr/>
          </p:nvGrpSpPr>
          <p:grpSpPr bwMode="auto">
            <a:xfrm>
              <a:off x="1314772" y="1105144"/>
              <a:ext cx="133094" cy="153919"/>
              <a:chOff x="4063" y="3073"/>
              <a:chExt cx="231" cy="387"/>
            </a:xfrm>
          </p:grpSpPr>
          <p:sp>
            <p:nvSpPr>
              <p:cNvPr id="95" name="Oval 136"/>
              <p:cNvSpPr>
                <a:spLocks noChangeArrowheads="1"/>
              </p:cNvSpPr>
              <p:nvPr/>
            </p:nvSpPr>
            <p:spPr bwMode="auto">
              <a:xfrm>
                <a:off x="4150" y="3143"/>
                <a:ext cx="144" cy="22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96" name="Text Box 137"/>
              <p:cNvSpPr txBox="1">
                <a:spLocks noChangeArrowheads="1"/>
              </p:cNvSpPr>
              <p:nvPr/>
            </p:nvSpPr>
            <p:spPr bwMode="auto">
              <a:xfrm>
                <a:off x="4063" y="3073"/>
                <a:ext cx="217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" b="1" dirty="0">
                    <a:latin typeface="+mj-lt"/>
                  </a:rPr>
                  <a:t>4</a:t>
                </a:r>
                <a:endParaRPr lang="ru-RU" sz="300" b="1" dirty="0">
                  <a:latin typeface="+mj-lt"/>
                </a:endParaRPr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824602" y="1100931"/>
              <a:ext cx="133632" cy="153888"/>
              <a:chOff x="629437" y="1131786"/>
              <a:chExt cx="133632" cy="153888"/>
            </a:xfrm>
          </p:grpSpPr>
          <p:sp>
            <p:nvSpPr>
              <p:cNvPr id="93" name="Oval 139"/>
              <p:cNvSpPr>
                <a:spLocks noChangeArrowheads="1"/>
              </p:cNvSpPr>
              <p:nvPr/>
            </p:nvSpPr>
            <p:spPr bwMode="auto">
              <a:xfrm>
                <a:off x="680268" y="1160277"/>
                <a:ext cx="82801" cy="90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94" name="Text Box 140"/>
              <p:cNvSpPr txBox="1">
                <a:spLocks noChangeArrowheads="1"/>
              </p:cNvSpPr>
              <p:nvPr/>
            </p:nvSpPr>
            <p:spPr bwMode="auto">
              <a:xfrm>
                <a:off x="629437" y="1131786"/>
                <a:ext cx="10111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z-Latn-AZ" sz="300" b="1" dirty="0" smtClean="0">
                    <a:latin typeface="+mj-lt"/>
                  </a:rPr>
                  <a:t>3</a:t>
                </a:r>
                <a:endParaRPr lang="ru-RU" sz="300" b="1" dirty="0">
                  <a:latin typeface="+mj-lt"/>
                </a:endParaRPr>
              </a:p>
            </p:txBody>
          </p:sp>
        </p:grpSp>
        <p:grpSp>
          <p:nvGrpSpPr>
            <p:cNvPr id="90" name="Group 141"/>
            <p:cNvGrpSpPr>
              <a:grpSpLocks/>
            </p:cNvGrpSpPr>
            <p:nvPr/>
          </p:nvGrpSpPr>
          <p:grpSpPr bwMode="auto">
            <a:xfrm>
              <a:off x="820620" y="801576"/>
              <a:ext cx="137867" cy="153918"/>
              <a:chOff x="4003" y="3075"/>
              <a:chExt cx="410" cy="387"/>
            </a:xfrm>
          </p:grpSpPr>
          <p:sp>
            <p:nvSpPr>
              <p:cNvPr id="91" name="Oval 142"/>
              <p:cNvSpPr>
                <a:spLocks noChangeArrowheads="1"/>
              </p:cNvSpPr>
              <p:nvPr/>
            </p:nvSpPr>
            <p:spPr bwMode="auto">
              <a:xfrm>
                <a:off x="4167" y="3143"/>
                <a:ext cx="246" cy="22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92" name="Text Box 143"/>
              <p:cNvSpPr txBox="1">
                <a:spLocks noChangeArrowheads="1"/>
              </p:cNvSpPr>
              <p:nvPr/>
            </p:nvSpPr>
            <p:spPr bwMode="auto">
              <a:xfrm>
                <a:off x="4003" y="3075"/>
                <a:ext cx="217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" b="1" dirty="0">
                    <a:latin typeface="+mj-lt"/>
                  </a:rPr>
                  <a:t>2</a:t>
                </a:r>
                <a:endParaRPr lang="ru-RU" sz="3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1800225" cy="1439863"/>
            <a:chOff x="0" y="0"/>
            <a:chExt cx="5760" cy="4320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 rot="16200000">
              <a:off x="-1964" y="1964"/>
              <a:ext cx="4320" cy="391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0015" y="31997"/>
            <a:ext cx="16802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az-Latn-AZ" sz="300" b="1" dirty="0" smtClean="0">
                <a:solidFill>
                  <a:srgbClr val="005654"/>
                </a:solidFill>
              </a:rPr>
              <a:t>VƏTƏNDAŞ CƏMİYYƏTİ </a:t>
            </a:r>
            <a:r>
              <a:rPr lang="en-US" sz="300" b="1" dirty="0" smtClean="0">
                <a:solidFill>
                  <a:srgbClr val="005654"/>
                </a:solidFill>
              </a:rPr>
              <a:t>T</a:t>
            </a:r>
            <a:r>
              <a:rPr lang="az-Latn-AZ" sz="300" b="1" dirty="0" smtClean="0">
                <a:solidFill>
                  <a:srgbClr val="005654"/>
                </a:solidFill>
              </a:rPr>
              <a:t>Ə</a:t>
            </a:r>
            <a:r>
              <a:rPr lang="en-US" sz="300" b="1" dirty="0" smtClean="0">
                <a:solidFill>
                  <a:srgbClr val="005654"/>
                </a:solidFill>
              </a:rPr>
              <a:t>HL</a:t>
            </a:r>
            <a:r>
              <a:rPr lang="az-Latn-AZ" sz="300" b="1" dirty="0" smtClean="0">
                <a:solidFill>
                  <a:srgbClr val="005654"/>
                </a:solidFill>
              </a:rPr>
              <a:t>Ü</a:t>
            </a:r>
            <a:r>
              <a:rPr lang="en-US" sz="300" b="1" dirty="0" smtClean="0">
                <a:solidFill>
                  <a:srgbClr val="005654"/>
                </a:solidFill>
              </a:rPr>
              <a:t>K</a:t>
            </a:r>
            <a:r>
              <a:rPr lang="az-Latn-AZ" sz="300" b="1" dirty="0" smtClean="0">
                <a:solidFill>
                  <a:srgbClr val="005654"/>
                </a:solidFill>
              </a:rPr>
              <a:t>Ə</a:t>
            </a:r>
            <a:r>
              <a:rPr lang="en-US" sz="300" b="1" dirty="0" smtClean="0">
                <a:solidFill>
                  <a:srgbClr val="005654"/>
                </a:solidFill>
              </a:rPr>
              <a:t>S</a:t>
            </a:r>
            <a:r>
              <a:rPr lang="az-Latn-AZ" sz="300" b="1" dirty="0" smtClean="0">
                <a:solidFill>
                  <a:srgbClr val="005654"/>
                </a:solidFill>
              </a:rPr>
              <a:t>İ</a:t>
            </a:r>
            <a:r>
              <a:rPr lang="en-US" sz="300" b="1" dirty="0" smtClean="0">
                <a:solidFill>
                  <a:srgbClr val="005654"/>
                </a:solidFill>
              </a:rPr>
              <a:t>Z</a:t>
            </a:r>
            <a:r>
              <a:rPr lang="az-Latn-AZ" sz="300" b="1" dirty="0" smtClean="0">
                <a:solidFill>
                  <a:srgbClr val="005654"/>
                </a:solidFill>
              </a:rPr>
              <a:t>  YOL  NAMİNƏ</a:t>
            </a:r>
            <a:endParaRPr lang="ru-RU" sz="300" b="1" dirty="0" smtClean="0">
              <a:solidFill>
                <a:srgbClr val="005654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70034" y="255976"/>
            <a:ext cx="1307211" cy="1014232"/>
            <a:chOff x="270034" y="255976"/>
            <a:chExt cx="1307211" cy="1014232"/>
          </a:xfrm>
        </p:grpSpPr>
        <p:pic>
          <p:nvPicPr>
            <p:cNvPr id="9" name="Picture 5" descr="DSC05466-1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270034" y="255976"/>
              <a:ext cx="1261095" cy="1009904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411842" y="1131269"/>
              <a:ext cx="99387" cy="9587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312" y="1100931"/>
              <a:ext cx="21993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Latn-AZ" sz="500" b="1" dirty="0" smtClean="0"/>
                <a:t>1</a:t>
              </a:r>
              <a:endParaRPr lang="ru-RU" sz="5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599" y="152400"/>
              <a:ext cx="8534401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5044" y="255976"/>
            <a:ext cx="1247656" cy="1027234"/>
            <a:chOff x="345044" y="255976"/>
            <a:chExt cx="1247656" cy="1027234"/>
          </a:xfrm>
        </p:grpSpPr>
        <p:pic>
          <p:nvPicPr>
            <p:cNvPr id="21" name="Picture 5" descr="DSC05461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044" y="255976"/>
              <a:ext cx="1247656" cy="1010571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1476435" y="1148225"/>
              <a:ext cx="99387" cy="9599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565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437846" y="1113933"/>
              <a:ext cx="76200" cy="169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z-Latn-AZ" sz="500" b="1" dirty="0" smtClean="0"/>
                <a:t>2</a:t>
              </a:r>
              <a:endParaRPr lang="ru-RU" sz="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599" y="152400"/>
              <a:ext cx="8534401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9" name="Picture 5" descr="DSC05507-1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00039" y="255977"/>
            <a:ext cx="1263282" cy="1010570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380865" y="1102722"/>
            <a:ext cx="138351" cy="184559"/>
            <a:chOff x="4061" y="3055"/>
            <a:chExt cx="316" cy="437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150" y="3158"/>
              <a:ext cx="227" cy="22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061" y="3055"/>
              <a:ext cx="217" cy="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z-Latn-AZ" sz="600" b="1" dirty="0" smtClean="0"/>
                <a:t>3</a:t>
              </a:r>
              <a:endParaRPr lang="ru-RU" sz="600" b="1" dirty="0"/>
            </a:p>
          </p:txBody>
        </p:sp>
      </p:grpSp>
      <p:cxnSp>
        <p:nvCxnSpPr>
          <p:cNvPr id="16" name="Прямая со стрелкой 15"/>
          <p:cNvCxnSpPr/>
          <p:nvPr/>
        </p:nvCxnSpPr>
        <p:spPr bwMode="auto">
          <a:xfrm rot="5400000">
            <a:off x="1243012" y="681831"/>
            <a:ext cx="304800" cy="76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2675"/>
            <a:ext cx="1800225" cy="1442538"/>
            <a:chOff x="0" y="-12741"/>
            <a:chExt cx="9144000" cy="687074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12741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00038" y="271974"/>
            <a:ext cx="1261095" cy="1020422"/>
            <a:chOff x="300038" y="271974"/>
            <a:chExt cx="1261095" cy="1020422"/>
          </a:xfrm>
        </p:grpSpPr>
        <p:pic>
          <p:nvPicPr>
            <p:cNvPr id="9" name="Picture 5" descr="DSC05475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038" y="271974"/>
              <a:ext cx="1261095" cy="1009904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395241" y="1123040"/>
              <a:ext cx="138351" cy="169356"/>
              <a:chOff x="4061" y="3066"/>
              <a:chExt cx="316" cy="401"/>
            </a:xfrm>
          </p:grpSpPr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227" cy="227"/>
              </a:xfrm>
              <a:prstGeom prst="ellipse">
                <a:avLst/>
              </a:prstGeom>
              <a:solidFill>
                <a:srgbClr val="FFFFFF"/>
              </a:solidFill>
              <a:ln w="508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061" y="3066"/>
                <a:ext cx="217" cy="401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z-Latn-AZ" sz="500" b="1" dirty="0" smtClean="0"/>
                  <a:t>4</a:t>
                </a:r>
                <a:endParaRPr lang="ru-RU" sz="500" b="1" dirty="0"/>
              </a:p>
            </p:txBody>
          </p:sp>
        </p:grpSp>
        <p:cxnSp>
          <p:nvCxnSpPr>
            <p:cNvPr id="24" name="Прямая со стрелкой 23"/>
            <p:cNvCxnSpPr/>
            <p:nvPr/>
          </p:nvCxnSpPr>
          <p:spPr bwMode="auto">
            <a:xfrm rot="5400000">
              <a:off x="1204912" y="567531"/>
              <a:ext cx="152400" cy="1524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Группа 43"/>
          <p:cNvGrpSpPr/>
          <p:nvPr/>
        </p:nvGrpSpPr>
        <p:grpSpPr>
          <a:xfrm>
            <a:off x="290512" y="232393"/>
            <a:ext cx="1320165" cy="1103895"/>
            <a:chOff x="1281112" y="567531"/>
            <a:chExt cx="1320165" cy="110389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281112" y="567531"/>
              <a:ext cx="1320165" cy="1103895"/>
              <a:chOff x="480060" y="567531"/>
              <a:chExt cx="1320165" cy="1103895"/>
            </a:xfrm>
          </p:grpSpPr>
          <p:pic>
            <p:nvPicPr>
              <p:cNvPr id="244742" name="Picture 6" descr="DSC05473-1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 contrast="24000"/>
              </a:blip>
              <a:srcRect/>
              <a:stretch>
                <a:fillRect/>
              </a:stretch>
            </p:blipFill>
            <p:spPr bwMode="auto">
              <a:xfrm>
                <a:off x="480060" y="567531"/>
                <a:ext cx="1320165" cy="1103895"/>
              </a:xfrm>
              <a:prstGeom prst="rect">
                <a:avLst/>
              </a:prstGeom>
              <a:noFill/>
              <a:ln w="12700">
                <a:solidFill>
                  <a:srgbClr val="005654"/>
                </a:solidFill>
                <a:miter lim="800000"/>
                <a:headEnd/>
                <a:tailEnd/>
              </a:ln>
            </p:spPr>
          </p:pic>
          <p:sp>
            <p:nvSpPr>
              <p:cNvPr id="244744" name="Oval 8"/>
              <p:cNvSpPr>
                <a:spLocks noChangeAspect="1" noChangeArrowheads="1"/>
              </p:cNvSpPr>
              <p:nvPr/>
            </p:nvSpPr>
            <p:spPr bwMode="auto">
              <a:xfrm>
                <a:off x="1681407" y="1558131"/>
                <a:ext cx="101482" cy="10286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565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211207">
                  <a:spcAft>
                    <a:spcPts val="0"/>
                  </a:spcAft>
                </a:pPr>
                <a:r>
                  <a:rPr lang="az-Latn-AZ" sz="500" b="1" dirty="0" smtClean="0">
                    <a:latin typeface="+mn-lt"/>
                  </a:rPr>
                  <a:t>4</a:t>
                </a:r>
                <a:endParaRPr lang="ru-RU" sz="600" b="1" dirty="0" smtClean="0">
                  <a:latin typeface="+mn-lt"/>
                </a:endParaRPr>
              </a:p>
            </p:txBody>
          </p:sp>
        </p:grpSp>
        <p:cxnSp>
          <p:nvCxnSpPr>
            <p:cNvPr id="31" name="Прямая со стрелкой 30"/>
            <p:cNvCxnSpPr/>
            <p:nvPr/>
          </p:nvCxnSpPr>
          <p:spPr bwMode="auto">
            <a:xfrm rot="16200000" flipH="1">
              <a:off x="1865471" y="668975"/>
              <a:ext cx="228599" cy="178113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Прямая со стрелкой 35"/>
            <p:cNvCxnSpPr/>
            <p:nvPr/>
          </p:nvCxnSpPr>
          <p:spPr bwMode="auto">
            <a:xfrm rot="5400000">
              <a:off x="1700214" y="681833"/>
              <a:ext cx="228600" cy="15239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0" name="Группа 49"/>
          <p:cNvGrpSpPr/>
          <p:nvPr/>
        </p:nvGrpSpPr>
        <p:grpSpPr>
          <a:xfrm>
            <a:off x="257652" y="229871"/>
            <a:ext cx="1398443" cy="1119894"/>
            <a:chOff x="-928688" y="-346869"/>
            <a:chExt cx="1398443" cy="1119894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-928688" y="-346869"/>
              <a:ext cx="1398443" cy="1119894"/>
              <a:chOff x="-3352800" y="457200"/>
              <a:chExt cx="7103199" cy="5334000"/>
            </a:xfrm>
          </p:grpSpPr>
          <p:cxnSp>
            <p:nvCxnSpPr>
              <p:cNvPr id="81" name="Прямая со стрелкой 80"/>
              <p:cNvCxnSpPr/>
              <p:nvPr/>
            </p:nvCxnSpPr>
            <p:spPr bwMode="auto">
              <a:xfrm rot="5400000">
                <a:off x="1409700" y="1790700"/>
                <a:ext cx="213360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565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89" name="Picture 5" descr="DSC05477-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 contrast="6000"/>
              </a:blip>
              <a:srcRect/>
              <a:stretch>
                <a:fillRect/>
              </a:stretch>
            </p:blipFill>
            <p:spPr bwMode="auto">
              <a:xfrm>
                <a:off x="-3352800" y="457200"/>
                <a:ext cx="7103199" cy="5334000"/>
              </a:xfrm>
              <a:prstGeom prst="rect">
                <a:avLst/>
              </a:prstGeom>
              <a:noFill/>
              <a:ln w="12700">
                <a:solidFill>
                  <a:srgbClr val="005654"/>
                </a:solidFill>
              </a:ln>
            </p:spPr>
          </p:pic>
          <p:sp>
            <p:nvSpPr>
              <p:cNvPr id="90" name="Oval 8"/>
              <p:cNvSpPr>
                <a:spLocks noChangeAspect="1" noChangeArrowheads="1"/>
              </p:cNvSpPr>
              <p:nvPr/>
            </p:nvSpPr>
            <p:spPr bwMode="auto">
              <a:xfrm>
                <a:off x="2989734" y="5180381"/>
                <a:ext cx="515466" cy="4899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565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211207">
                  <a:spcAft>
                    <a:spcPts val="0"/>
                  </a:spcAft>
                </a:pPr>
                <a:r>
                  <a:rPr lang="az-Latn-AZ" sz="500" b="1" dirty="0" smtClean="0">
                    <a:latin typeface="+mn-lt"/>
                  </a:rPr>
                  <a:t>4</a:t>
                </a:r>
                <a:endParaRPr lang="ru-RU" sz="600" b="1" dirty="0" smtClean="0">
                  <a:latin typeface="+mn-lt"/>
                </a:endParaRPr>
              </a:p>
            </p:txBody>
          </p:sp>
        </p:grpSp>
        <p:cxnSp>
          <p:nvCxnSpPr>
            <p:cNvPr id="46" name="Прямая со стрелкой 45"/>
            <p:cNvCxnSpPr/>
            <p:nvPr/>
          </p:nvCxnSpPr>
          <p:spPr bwMode="auto">
            <a:xfrm rot="16200000" flipH="1">
              <a:off x="-738188" y="14843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2675"/>
            <a:ext cx="1800225" cy="1442538"/>
            <a:chOff x="0" y="-12741"/>
            <a:chExt cx="9144000" cy="687074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12741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4312" y="186531"/>
            <a:ext cx="854681" cy="609600"/>
            <a:chOff x="214312" y="186531"/>
            <a:chExt cx="854681" cy="609600"/>
          </a:xfrm>
        </p:grpSpPr>
        <p:pic>
          <p:nvPicPr>
            <p:cNvPr id="8" name="Picture 7" descr="DSC0546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2" y="186531"/>
              <a:ext cx="854681" cy="609600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0" name="Скругленный прямоугольник 9"/>
            <p:cNvSpPr/>
            <p:nvPr/>
          </p:nvSpPr>
          <p:spPr bwMode="auto">
            <a:xfrm>
              <a:off x="831900" y="589201"/>
              <a:ext cx="85548" cy="762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52512" y="796131"/>
            <a:ext cx="685800" cy="580098"/>
            <a:chOff x="1052512" y="796131"/>
            <a:chExt cx="685800" cy="580098"/>
          </a:xfrm>
        </p:grpSpPr>
        <p:pic>
          <p:nvPicPr>
            <p:cNvPr id="9" name="Picture 5" descr="DSC05463-1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1052512" y="796131"/>
              <a:ext cx="685800" cy="580098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6" name="Скругленный прямоугольник 15"/>
            <p:cNvSpPr/>
            <p:nvPr/>
          </p:nvSpPr>
          <p:spPr bwMode="auto">
            <a:xfrm>
              <a:off x="1585912" y="1194467"/>
              <a:ext cx="85548" cy="76200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2675"/>
            <a:ext cx="1800225" cy="1442538"/>
            <a:chOff x="0" y="-12741"/>
            <a:chExt cx="9144000" cy="687074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12741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243717" name="Picture 5" descr="D:\Работа\RoadAlyans\Sahil-kechid\DSC0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73" y="175984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16" name="Picture 4" descr="D:\Работа\RoadAlyans\Sahil-kechid\DSC0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81" y="239977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13" name="Picture 1" descr="D:\Работа\RoadAlyans\Sahil-kechid\DSC00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90" y="303971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21" name="Picture 9" descr="D:\Работа\RoadAlyans\Sahil-kechid\DSC00657.JPG"/>
          <p:cNvPicPr>
            <a:picLocks noChangeAspect="1" noChangeArrowheads="1"/>
          </p:cNvPicPr>
          <p:nvPr/>
        </p:nvPicPr>
        <p:blipFill>
          <a:blip r:embed="rId5" cstate="print">
            <a:lum bright="8000" contrast="8000"/>
          </a:blip>
          <a:srcRect/>
          <a:stretch>
            <a:fillRect/>
          </a:stretch>
        </p:blipFill>
        <p:spPr bwMode="auto">
          <a:xfrm>
            <a:off x="498399" y="367965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15" name="Picture 3" descr="D:\Работа\RoadAlyans\Sahil-kechid\DSC00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071" y="431959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18" name="Picture 6" descr="D:\Работа\RoadAlyans\Sahil-kechid\DSC00670.JPG"/>
          <p:cNvPicPr>
            <a:picLocks noChangeAspect="1" noChangeArrowheads="1"/>
          </p:cNvPicPr>
          <p:nvPr/>
        </p:nvPicPr>
        <p:blipFill>
          <a:blip r:embed="rId7" cstate="print">
            <a:lum bright="9000" contrast="10000"/>
          </a:blip>
          <a:srcRect/>
          <a:stretch>
            <a:fillRect/>
          </a:stretch>
        </p:blipFill>
        <p:spPr bwMode="auto">
          <a:xfrm>
            <a:off x="653081" y="511952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14" name="Picture 2" descr="D:\Работа\RoadAlyans\Sahil-kechid\DSC006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090" y="575946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19" name="Picture 7" descr="D:\Работа\RoadAlyans\Sahil-kechid\DSC006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097" y="639939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43720" name="Picture 8" descr="D:\Работа\RoadAlyans\Sahil-kechid\DSC006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8105" y="703933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7902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275458" name="Picture 2" descr="D:\Road-2012\12-01-2012\DSC00448.JPG"/>
          <p:cNvPicPr>
            <a:picLocks noChangeAspect="1" noChangeArrowheads="1"/>
          </p:cNvPicPr>
          <p:nvPr/>
        </p:nvPicPr>
        <p:blipFill>
          <a:blip r:embed="rId2" cstate="print">
            <a:lum bright="8000" contrast="7000"/>
          </a:blip>
          <a:srcRect/>
          <a:stretch>
            <a:fillRect/>
          </a:stretch>
        </p:blipFill>
        <p:spPr bwMode="auto">
          <a:xfrm>
            <a:off x="300039" y="255977"/>
            <a:ext cx="1275159" cy="1019903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12462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9" name="Picture 1" descr="D:\Работа\RoadAlyans\15-01-2012\DSC00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9" y="271975"/>
            <a:ext cx="1290161" cy="1031902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7902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8" name="Picture 2" descr="D:\Road-2012\12-01-2012\DSC0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25" y="191982"/>
            <a:ext cx="816102" cy="65273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10" name="Picture 2" descr="D:\Road-2012\12-01-2012\DSC00446.JPG"/>
          <p:cNvPicPr>
            <a:picLocks noChangeAspect="1" noChangeArrowheads="1"/>
          </p:cNvPicPr>
          <p:nvPr/>
        </p:nvPicPr>
        <p:blipFill>
          <a:blip r:embed="rId3" cstate="print"/>
          <a:srcRect l="43437" t="6948" r="37356" b="68319"/>
          <a:stretch>
            <a:fillRect/>
          </a:stretch>
        </p:blipFill>
        <p:spPr bwMode="auto">
          <a:xfrm>
            <a:off x="180023" y="159986"/>
            <a:ext cx="825103" cy="8496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277506" name="Picture 2" descr="D:\Road-2012\12-01-2012\DSC00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92" y="559948"/>
            <a:ext cx="960120" cy="767927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11" name="Picture 2" descr="D:\Road-2012\12-01-2012\DSC00447.JPG"/>
          <p:cNvPicPr>
            <a:picLocks noChangeAspect="1" noChangeArrowheads="1"/>
          </p:cNvPicPr>
          <p:nvPr/>
        </p:nvPicPr>
        <p:blipFill>
          <a:blip r:embed="rId5" cstate="print"/>
          <a:srcRect l="47781" t="52107" r="42569" b="35896"/>
          <a:stretch>
            <a:fillRect/>
          </a:stretch>
        </p:blipFill>
        <p:spPr bwMode="auto">
          <a:xfrm>
            <a:off x="810101" y="559496"/>
            <a:ext cx="795100" cy="79057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7902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9" name="Picture 1" descr="G:\RoadAlyans\topic\road\DSC0566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39" y="239977"/>
            <a:ext cx="745093" cy="595944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10" name="Picture 1" descr="D:\Foto\07-05-2010\DSC02202.JPG"/>
          <p:cNvPicPr>
            <a:picLocks noChangeAspect="1" noChangeArrowheads="1"/>
          </p:cNvPicPr>
          <p:nvPr/>
        </p:nvPicPr>
        <p:blipFill>
          <a:blip r:embed="rId3" cstate="print">
            <a:lum bright="7000" contrast="4000"/>
          </a:blip>
          <a:srcRect/>
          <a:stretch>
            <a:fillRect/>
          </a:stretch>
        </p:blipFill>
        <p:spPr bwMode="auto">
          <a:xfrm>
            <a:off x="185786" y="675881"/>
            <a:ext cx="750093" cy="599943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2675"/>
            <a:ext cx="1800225" cy="1442538"/>
            <a:chOff x="0" y="-12741"/>
            <a:chExt cx="9144000" cy="687074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12741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2604" y="212314"/>
            <a:ext cx="1395174" cy="1115894"/>
            <a:chOff x="210027" y="207980"/>
            <a:chExt cx="1395174" cy="1115894"/>
          </a:xfrm>
        </p:grpSpPr>
        <p:pic>
          <p:nvPicPr>
            <p:cNvPr id="242689" name="Picture 1" descr="L:\RoadAlyans\12-01-2012\DSC0041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027" y="223980"/>
              <a:ext cx="612077" cy="870317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</p:pic>
        <p:pic>
          <p:nvPicPr>
            <p:cNvPr id="242690" name="Picture 2" descr="L:\RoadAlyans\12-01-2012\DSC0041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027" y="207980"/>
              <a:ext cx="1395174" cy="1115894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</p:pic>
        <p:sp>
          <p:nvSpPr>
            <p:cNvPr id="10" name="Скругленный прямоугольник 9"/>
            <p:cNvSpPr/>
            <p:nvPr/>
          </p:nvSpPr>
          <p:spPr bwMode="auto">
            <a:xfrm>
              <a:off x="750095" y="815923"/>
              <a:ext cx="750093" cy="479955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1121" tIns="10560" rIns="21121" bIns="10560" numCol="1" rtlCol="0" anchor="t" anchorCtr="0" compatLnSpc="1">
              <a:prstTxWarp prst="textNoShape">
                <a:avLst/>
              </a:prstTxWarp>
            </a:bodyPr>
            <a:lstStyle/>
            <a:p>
              <a:pPr defTabSz="211207"/>
              <a:endParaRPr lang="ru-RU" sz="400" dirty="0" smtClean="0"/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H="1">
              <a:off x="93579" y="481424"/>
              <a:ext cx="607942" cy="2850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Группа 15"/>
          <p:cNvGrpSpPr/>
          <p:nvPr/>
        </p:nvGrpSpPr>
        <p:grpSpPr>
          <a:xfrm>
            <a:off x="266938" y="203867"/>
            <a:ext cx="1395174" cy="1115894"/>
            <a:chOff x="-1233488" y="-499269"/>
            <a:chExt cx="1395174" cy="1115894"/>
          </a:xfrm>
        </p:grpSpPr>
        <p:pic>
          <p:nvPicPr>
            <p:cNvPr id="242692" name="Picture 4" descr="D:\Работа\RoadAlyans\12-01-2012\DSC0042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233488" y="-499269"/>
              <a:ext cx="1395174" cy="1115894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</p:pic>
        <p:sp>
          <p:nvSpPr>
            <p:cNvPr id="14" name="Скругленный прямоугольник 13"/>
            <p:cNvSpPr/>
            <p:nvPr/>
          </p:nvSpPr>
          <p:spPr bwMode="auto">
            <a:xfrm>
              <a:off x="-623888" y="-42069"/>
              <a:ext cx="390048" cy="23997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1121" tIns="10560" rIns="21121" bIns="10560" numCol="1" rtlCol="0" anchor="t" anchorCtr="0" compatLnSpc="1">
              <a:prstTxWarp prst="textNoShape">
                <a:avLst/>
              </a:prstTxWarp>
            </a:bodyPr>
            <a:lstStyle/>
            <a:p>
              <a:pPr defTabSz="211207"/>
              <a:endParaRPr lang="ru-RU" sz="4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2675"/>
            <a:ext cx="1800225" cy="1442538"/>
            <a:chOff x="0" y="-12741"/>
            <a:chExt cx="9144000" cy="687074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12741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14312" y="186531"/>
            <a:ext cx="1460183" cy="1167889"/>
            <a:chOff x="240031" y="207981"/>
            <a:chExt cx="1460183" cy="1167889"/>
          </a:xfrm>
        </p:grpSpPr>
        <p:pic>
          <p:nvPicPr>
            <p:cNvPr id="241667" name="Picture 3" descr="L:\RoadAlyans\12-01-2012\DSC0043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032" y="223980"/>
              <a:ext cx="1410177" cy="1127893"/>
            </a:xfrm>
            <a:prstGeom prst="rect">
              <a:avLst/>
            </a:prstGeom>
            <a:noFill/>
            <a:ln w="12700">
              <a:solidFill>
                <a:srgbClr val="0000CC"/>
              </a:solidFill>
            </a:ln>
          </p:spPr>
        </p:pic>
        <p:sp>
          <p:nvSpPr>
            <p:cNvPr id="10" name="Скругленный прямоугольник 9"/>
            <p:cNvSpPr/>
            <p:nvPr/>
          </p:nvSpPr>
          <p:spPr bwMode="auto">
            <a:xfrm>
              <a:off x="630080" y="463957"/>
              <a:ext cx="555069" cy="367965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1121" tIns="10560" rIns="21121" bIns="10560" numCol="1" rtlCol="0" anchor="t" anchorCtr="0" compatLnSpc="1">
              <a:prstTxWarp prst="textNoShape">
                <a:avLst/>
              </a:prstTxWarp>
            </a:bodyPr>
            <a:lstStyle/>
            <a:p>
              <a:pPr defTabSz="211207"/>
              <a:endParaRPr lang="ru-RU" sz="400" dirty="0" smtClean="0"/>
            </a:p>
          </p:txBody>
        </p:sp>
        <p:pic>
          <p:nvPicPr>
            <p:cNvPr id="241668" name="Picture 4" descr="L:\RoadAlyans\12-01-2012\DSC0045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31" y="207981"/>
              <a:ext cx="1460183" cy="1167889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</p:pic>
        <p:cxnSp>
          <p:nvCxnSpPr>
            <p:cNvPr id="29" name="Прямая со стрелкой 28"/>
            <p:cNvCxnSpPr/>
            <p:nvPr/>
          </p:nvCxnSpPr>
          <p:spPr bwMode="auto">
            <a:xfrm rot="5400000">
              <a:off x="1278203" y="947898"/>
              <a:ext cx="383963" cy="120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Группа 32"/>
          <p:cNvGrpSpPr/>
          <p:nvPr/>
        </p:nvGrpSpPr>
        <p:grpSpPr>
          <a:xfrm>
            <a:off x="196976" y="186531"/>
            <a:ext cx="1500188" cy="1199886"/>
            <a:chOff x="-1538288" y="239977"/>
            <a:chExt cx="1500188" cy="1199886"/>
          </a:xfrm>
        </p:grpSpPr>
        <p:pic>
          <p:nvPicPr>
            <p:cNvPr id="16" name="Picture 2" descr="L:\RoadAlyans\12-01-2012\DSC004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538288" y="239977"/>
              <a:ext cx="1500188" cy="1199886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</p:pic>
        <p:cxnSp>
          <p:nvCxnSpPr>
            <p:cNvPr id="18" name="Прямая со стрелкой 17"/>
            <p:cNvCxnSpPr/>
            <p:nvPr/>
          </p:nvCxnSpPr>
          <p:spPr bwMode="auto">
            <a:xfrm>
              <a:off x="-1385888" y="796131"/>
              <a:ext cx="310278" cy="197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Прямая со стрелкой 20"/>
            <p:cNvCxnSpPr/>
            <p:nvPr/>
          </p:nvCxnSpPr>
          <p:spPr bwMode="auto">
            <a:xfrm>
              <a:off x="-1462088" y="719931"/>
              <a:ext cx="221457" cy="159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Прямая со стрелкой 21"/>
            <p:cNvCxnSpPr/>
            <p:nvPr/>
          </p:nvCxnSpPr>
          <p:spPr bwMode="auto">
            <a:xfrm rot="5400000" flipH="1" flipV="1">
              <a:off x="-974098" y="1104807"/>
              <a:ext cx="415960" cy="150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Прямая со стрелкой 24"/>
            <p:cNvCxnSpPr/>
            <p:nvPr/>
          </p:nvCxnSpPr>
          <p:spPr bwMode="auto">
            <a:xfrm rot="5400000" flipH="1" flipV="1">
              <a:off x="-794075" y="1056812"/>
              <a:ext cx="415960" cy="150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Прямая со стрелкой 25"/>
            <p:cNvCxnSpPr/>
            <p:nvPr/>
          </p:nvCxnSpPr>
          <p:spPr bwMode="auto">
            <a:xfrm rot="5400000" flipH="1" flipV="1">
              <a:off x="-374023" y="1072810"/>
              <a:ext cx="415960" cy="150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Прямая со стрелкой 26"/>
            <p:cNvCxnSpPr/>
            <p:nvPr/>
          </p:nvCxnSpPr>
          <p:spPr bwMode="auto">
            <a:xfrm rot="5400000" flipH="1" flipV="1">
              <a:off x="-584050" y="1056812"/>
              <a:ext cx="415960" cy="150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41672" name="Picture 8" descr="L:\RoadAlyans\12-01-2012\DSC00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" y="186531"/>
            <a:ext cx="1480185" cy="1183887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7902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5576" y="360601"/>
            <a:ext cx="1066800" cy="853252"/>
            <a:chOff x="442912" y="415131"/>
            <a:chExt cx="1066800" cy="853252"/>
          </a:xfrm>
        </p:grpSpPr>
        <p:pic>
          <p:nvPicPr>
            <p:cNvPr id="288771" name="Picture 3" descr="D:\Работа\RoadAlyans\12-01-2012\DSC0043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" y="415131"/>
              <a:ext cx="1066800" cy="853252"/>
            </a:xfrm>
            <a:prstGeom prst="rect">
              <a:avLst/>
            </a:prstGeom>
            <a:noFill/>
            <a:ln w="12700">
              <a:solidFill>
                <a:srgbClr val="0000CC"/>
              </a:solidFill>
            </a:ln>
          </p:spPr>
        </p:pic>
        <p:cxnSp>
          <p:nvCxnSpPr>
            <p:cNvPr id="12" name="Прямая со стрелкой 11"/>
            <p:cNvCxnSpPr/>
            <p:nvPr/>
          </p:nvCxnSpPr>
          <p:spPr bwMode="auto">
            <a:xfrm rot="16200000" flipH="1">
              <a:off x="709612" y="605631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" name="Picture 6" descr="L:\RoadAlyans\12-01-2012\DSC0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68" y="338931"/>
            <a:ext cx="1143252" cy="9144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214312" y="491331"/>
            <a:ext cx="1395174" cy="4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21" tIns="10560" rIns="21121" bIns="1056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dirty="0">
                <a:solidFill>
                  <a:srgbClr val="006666"/>
                </a:solidFill>
                <a:latin typeface="A3 Times AzLat" pitchFamily="18" charset="-52"/>
              </a:rPr>
              <a:t>ДИГГЯТИНИЗЯ ЭЮРЯ </a:t>
            </a:r>
            <a:br>
              <a:rPr lang="ru-RU" sz="1000" b="1" dirty="0">
                <a:solidFill>
                  <a:srgbClr val="006666"/>
                </a:solidFill>
                <a:latin typeface="A3 Times AzLat" pitchFamily="18" charset="-52"/>
              </a:rPr>
            </a:br>
            <a:r>
              <a:rPr lang="ru-RU" sz="1000" b="1" dirty="0">
                <a:solidFill>
                  <a:srgbClr val="006666"/>
                </a:solidFill>
                <a:latin typeface="A3 Times AzLat" pitchFamily="18" charset="-52"/>
              </a:rPr>
              <a:t>МИННЯТДАРЫГ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8" name="Picture 10" descr="F:\disk E\photo\МинТранс\27-02-10\DSC0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" y="207980"/>
            <a:ext cx="1350168" cy="107989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9" name="Picture 8" descr="F:\disk E\photo\МинТранс\27-02-10\DSC0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23" y="207927"/>
            <a:ext cx="1350168" cy="107989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72385" name="Picture 1" descr="D:\Работа\RoadAlyans\15-01-2012\DSC00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23" y="207927"/>
            <a:ext cx="1350168" cy="107989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72386" name="Picture 2" descr="L:\RoadAlyans\МинТранс\27-02-10\DSC00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207" y="198908"/>
            <a:ext cx="1365170" cy="1091896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800225" cy="1439863"/>
            <a:chOff x="0" y="0"/>
            <a:chExt cx="9144000" cy="6858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10512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10" name="Picture 4" descr="F:\disk E\photo\МинТранс\27-02-10\DSC0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32" y="223980"/>
            <a:ext cx="1380172" cy="1103895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8" name="Picture 6" descr="F:\disk E\photo\МинТранс\27-02-10\DSC0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08" y="221025"/>
            <a:ext cx="1380172" cy="1103895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9" name="Picture 5" descr="F:\disk E\photo\МинТранс\27-02-10\DSC0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97" y="224004"/>
            <a:ext cx="1380172" cy="1103895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11" name="Picture 7" descr="F:\disk E\photo\МинТранс\27-02-10\DSC00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" y="197940"/>
            <a:ext cx="810102" cy="1151890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3342"/>
            <a:ext cx="1800225" cy="1443205"/>
            <a:chOff x="0" y="-15916"/>
            <a:chExt cx="9144000" cy="687391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15916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329730" name="Picture 2" descr="F:\disk E\photo\МинТранс\27-02-10\DSC00521.JPG"/>
          <p:cNvPicPr>
            <a:picLocks noChangeAspect="1" noChangeArrowheads="1"/>
          </p:cNvPicPr>
          <p:nvPr/>
        </p:nvPicPr>
        <p:blipFill>
          <a:blip r:embed="rId2" cstate="print">
            <a:lum bright="6000" contrast="4000"/>
          </a:blip>
          <a:srcRect/>
          <a:stretch>
            <a:fillRect/>
          </a:stretch>
        </p:blipFill>
        <p:spPr bwMode="auto">
          <a:xfrm>
            <a:off x="210027" y="223980"/>
            <a:ext cx="1380172" cy="1103895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grpSp>
        <p:nvGrpSpPr>
          <p:cNvPr id="15" name="Группа 14"/>
          <p:cNvGrpSpPr/>
          <p:nvPr/>
        </p:nvGrpSpPr>
        <p:grpSpPr>
          <a:xfrm>
            <a:off x="214312" y="228059"/>
            <a:ext cx="1380172" cy="1103895"/>
            <a:chOff x="420053" y="1558131"/>
            <a:chExt cx="1380172" cy="1103895"/>
          </a:xfrm>
        </p:grpSpPr>
        <p:pic>
          <p:nvPicPr>
            <p:cNvPr id="11" name="Picture 2" descr="G:\RoadAlyans\МинТранс\2012\DSC0056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053" y="1558131"/>
              <a:ext cx="1380172" cy="1103895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cxnSp>
          <p:nvCxnSpPr>
            <p:cNvPr id="14" name="Прямая со стрелкой 13"/>
            <p:cNvCxnSpPr/>
            <p:nvPr/>
          </p:nvCxnSpPr>
          <p:spPr bwMode="auto">
            <a:xfrm rot="5400000">
              <a:off x="1014412" y="1672431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Группа 17"/>
          <p:cNvGrpSpPr/>
          <p:nvPr/>
        </p:nvGrpSpPr>
        <p:grpSpPr>
          <a:xfrm>
            <a:off x="214312" y="216869"/>
            <a:ext cx="1400175" cy="1119894"/>
            <a:chOff x="214312" y="208201"/>
            <a:chExt cx="1400175" cy="1119894"/>
          </a:xfrm>
        </p:grpSpPr>
        <p:pic>
          <p:nvPicPr>
            <p:cNvPr id="13" name="Picture 5" descr="G:\RoadAlyans\МинТранс\2012\DSC0056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2" y="208201"/>
              <a:ext cx="1400175" cy="1119894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cxnSp>
          <p:nvCxnSpPr>
            <p:cNvPr id="17" name="Прямая со стрелкой 16"/>
            <p:cNvCxnSpPr/>
            <p:nvPr/>
          </p:nvCxnSpPr>
          <p:spPr bwMode="auto">
            <a:xfrm flipV="1">
              <a:off x="366712" y="567531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Группа 21"/>
          <p:cNvGrpSpPr/>
          <p:nvPr/>
        </p:nvGrpSpPr>
        <p:grpSpPr>
          <a:xfrm>
            <a:off x="519112" y="186531"/>
            <a:ext cx="795100" cy="1130559"/>
            <a:chOff x="519112" y="186531"/>
            <a:chExt cx="795100" cy="1130559"/>
          </a:xfrm>
        </p:grpSpPr>
        <p:pic>
          <p:nvPicPr>
            <p:cNvPr id="273410" name="Picture 2" descr="L:\RoadAlyans\МинТранс\27-02-10\DSC0052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9112" y="186531"/>
              <a:ext cx="795100" cy="1130559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cxnSp>
          <p:nvCxnSpPr>
            <p:cNvPr id="20" name="Прямая со стрелкой 19"/>
            <p:cNvCxnSpPr/>
            <p:nvPr/>
          </p:nvCxnSpPr>
          <p:spPr bwMode="auto">
            <a:xfrm rot="5400000">
              <a:off x="976312" y="643731"/>
              <a:ext cx="3048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272386" name="Picture 2" descr="D:\Road-2012\Mintrans\DSC0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" y="224807"/>
            <a:ext cx="1000125" cy="799924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72387" name="Picture 3" descr="D:\Road-2012\Mintrans\DSC02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52" y="377207"/>
            <a:ext cx="1000125" cy="799924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10" name="Picture 1" descr="D:\Работа\RoadAlyans\15-01-2012\DSC0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83" y="501610"/>
            <a:ext cx="1035129" cy="827921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11" name="Picture 1" descr="D:\Работа\RoadAlyans\15-01-2012\DSC00571.JPG"/>
          <p:cNvPicPr>
            <a:picLocks noChangeAspect="1" noChangeArrowheads="1"/>
          </p:cNvPicPr>
          <p:nvPr/>
        </p:nvPicPr>
        <p:blipFill>
          <a:blip r:embed="rId5" cstate="print"/>
          <a:srcRect l="5471" t="28949" r="21711" b="28949"/>
          <a:stretch>
            <a:fillRect/>
          </a:stretch>
        </p:blipFill>
        <p:spPr bwMode="auto">
          <a:xfrm>
            <a:off x="165022" y="351967"/>
            <a:ext cx="1556764" cy="7199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pic>
        <p:nvPicPr>
          <p:cNvPr id="259073" name="Picture 1" descr="L:\RoadAlyans\DSC05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22" y="223979"/>
            <a:ext cx="760095" cy="607942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9074" name="Picture 2" descr="L:\RoadAlyans\DSC05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21" y="391963"/>
            <a:ext cx="765096" cy="611942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9077" name="Picture 5" descr="L:\RoadAlyans\15-01-2012\DSC00549.JPG"/>
          <p:cNvPicPr>
            <a:picLocks noChangeAspect="1" noChangeArrowheads="1"/>
          </p:cNvPicPr>
          <p:nvPr/>
        </p:nvPicPr>
        <p:blipFill>
          <a:blip r:embed="rId4" cstate="print">
            <a:lum bright="7000" contrast="12000"/>
          </a:blip>
          <a:srcRect/>
          <a:stretch>
            <a:fillRect/>
          </a:stretch>
        </p:blipFill>
        <p:spPr bwMode="auto">
          <a:xfrm>
            <a:off x="990124" y="231013"/>
            <a:ext cx="751301" cy="600908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9075" name="Picture 3" descr="L:\RoadAlyans\DSC05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021" y="563946"/>
            <a:ext cx="765096" cy="611942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9076" name="Picture 4" descr="L:\RoadAlyans\DSC052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021" y="727931"/>
            <a:ext cx="765096" cy="611942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9078" name="Picture 6" descr="L:\RoadAlyans\15-01-2012\DSC005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125" y="399963"/>
            <a:ext cx="750093" cy="599943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3954" name="Picture 2" descr="J:\RoadAlyans\15-01-2012\DSC005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3229" y="562430"/>
            <a:ext cx="746990" cy="597460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pic>
        <p:nvPicPr>
          <p:cNvPr id="253956" name="Picture 4" descr="J:\RoadAlyans\15-01-2012\DSC005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125" y="743930"/>
            <a:ext cx="750093" cy="599943"/>
          </a:xfrm>
          <a:prstGeom prst="rect">
            <a:avLst/>
          </a:prstGeom>
          <a:noFill/>
          <a:ln w="12700">
            <a:solidFill>
              <a:srgbClr val="005654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45043" y="129093"/>
            <a:ext cx="450057" cy="82882"/>
          </a:xfrm>
          <a:prstGeom prst="rect">
            <a:avLst/>
          </a:prstGeom>
          <a:noFill/>
        </p:spPr>
        <p:txBody>
          <a:bodyPr wrap="square" lIns="21121" tIns="10560" rIns="21121" bIns="10560" rtlCol="0">
            <a:spAutoFit/>
          </a:bodyPr>
          <a:lstStyle/>
          <a:p>
            <a:r>
              <a:rPr lang="az-Latn-AZ" sz="400" b="1" dirty="0" smtClean="0">
                <a:solidFill>
                  <a:srgbClr val="C00000"/>
                </a:solidFill>
              </a:rPr>
              <a:t>29 mart 2009</a:t>
            </a:r>
            <a:endParaRPr lang="ru-RU" sz="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5144" y="135050"/>
            <a:ext cx="450057" cy="82882"/>
          </a:xfrm>
          <a:prstGeom prst="rect">
            <a:avLst/>
          </a:prstGeom>
          <a:noFill/>
        </p:spPr>
        <p:txBody>
          <a:bodyPr wrap="square" lIns="21121" tIns="10560" rIns="21121" bIns="10560" rtlCol="0">
            <a:spAutoFit/>
          </a:bodyPr>
          <a:lstStyle/>
          <a:p>
            <a:r>
              <a:rPr lang="az-Latn-AZ" sz="400" b="1" dirty="0" smtClean="0">
                <a:solidFill>
                  <a:srgbClr val="C00000"/>
                </a:solidFill>
              </a:rPr>
              <a:t>15 yanvar 2012</a:t>
            </a:r>
            <a:endParaRPr lang="ru-RU" sz="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5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400" dirty="0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400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400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73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4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4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4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4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4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4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4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4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4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4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4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1310" y="194666"/>
            <a:ext cx="762000" cy="637189"/>
            <a:chOff x="165021" y="175985"/>
            <a:chExt cx="1065133" cy="1063977"/>
          </a:xfrm>
        </p:grpSpPr>
        <p:pic>
          <p:nvPicPr>
            <p:cNvPr id="250881" name="Picture 1" descr="E:\photo\9 mkr\DSC0066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021" y="175985"/>
              <a:ext cx="1065133" cy="811602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71925" y="983000"/>
              <a:ext cx="651716" cy="25696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Mart 2010</a:t>
              </a:r>
              <a:endParaRPr lang="ru-RU" sz="400" b="1" dirty="0">
                <a:solidFill>
                  <a:srgbClr val="005654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00112" y="745935"/>
            <a:ext cx="762000" cy="609600"/>
            <a:chOff x="671512" y="491331"/>
            <a:chExt cx="990123" cy="915888"/>
          </a:xfrm>
        </p:grpSpPr>
        <p:pic>
          <p:nvPicPr>
            <p:cNvPr id="250884" name="Picture 4" descr="J:\RoadAlyans\15-01-2012\DSC0059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2" y="491331"/>
              <a:ext cx="990123" cy="768817"/>
            </a:xfrm>
            <a:prstGeom prst="rect">
              <a:avLst/>
            </a:prstGeom>
            <a:noFill/>
            <a:ln w="12700">
              <a:solidFill>
                <a:srgbClr val="005654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912028" y="1253331"/>
              <a:ext cx="553357" cy="15388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az-Latn-AZ" sz="400" b="1" dirty="0" smtClean="0">
                  <a:solidFill>
                    <a:srgbClr val="005654"/>
                  </a:solidFill>
                </a:rPr>
                <a:t>15 yanvar 2012</a:t>
              </a:r>
              <a:endParaRPr lang="ru-RU" sz="400" b="1" dirty="0">
                <a:solidFill>
                  <a:srgbClr val="00565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-772"/>
            <a:ext cx="1800225" cy="1440635"/>
            <a:chOff x="0" y="-3677"/>
            <a:chExt cx="9144000" cy="68616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704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7568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 rot="16200000">
                <a:off x="-1964" y="1964"/>
                <a:ext cx="4320" cy="391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609600" y="-3677"/>
              <a:ext cx="8534400" cy="65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az-Latn-AZ" sz="300" b="1" dirty="0" smtClean="0">
                  <a:solidFill>
                    <a:srgbClr val="005654"/>
                  </a:solidFill>
                </a:rPr>
                <a:t>VƏTƏNDAŞ CƏMİYYƏTİ 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T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HL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Ü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K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Ə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S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İ</a:t>
              </a:r>
              <a:r>
                <a:rPr lang="en-US" sz="300" b="1" dirty="0" smtClean="0">
                  <a:solidFill>
                    <a:srgbClr val="005654"/>
                  </a:solidFill>
                </a:rPr>
                <a:t>Z</a:t>
              </a:r>
              <a:r>
                <a:rPr lang="az-Latn-AZ" sz="300" b="1" dirty="0" smtClean="0">
                  <a:solidFill>
                    <a:srgbClr val="005654"/>
                  </a:solidFill>
                </a:rPr>
                <a:t>  YOL  NAMİNƏ</a:t>
              </a:r>
              <a:endParaRPr lang="ru-RU" sz="300" b="1" dirty="0" smtClean="0">
                <a:solidFill>
                  <a:srgbClr val="005654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8596" y="195924"/>
            <a:ext cx="777716" cy="715278"/>
            <a:chOff x="198596" y="195924"/>
            <a:chExt cx="777716" cy="71527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98596" y="195924"/>
              <a:ext cx="777716" cy="715278"/>
              <a:chOff x="150020" y="175984"/>
              <a:chExt cx="930116" cy="957015"/>
            </a:xfrm>
          </p:grpSpPr>
          <p:pic>
            <p:nvPicPr>
              <p:cNvPr id="9" name="Picture 2" descr="E:\photo\9 mkr\DSC0066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0020" y="175984"/>
                <a:ext cx="930116" cy="755387"/>
              </a:xfrm>
              <a:prstGeom prst="rect">
                <a:avLst/>
              </a:prstGeom>
              <a:noFill/>
              <a:ln w="12700">
                <a:solidFill>
                  <a:srgbClr val="005654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90513" y="927103"/>
                <a:ext cx="607359" cy="205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Latn-AZ" sz="400" b="1" dirty="0" smtClean="0">
                    <a:solidFill>
                      <a:srgbClr val="005654"/>
                    </a:solidFill>
                  </a:rPr>
                  <a:t>Mart 2010</a:t>
                </a:r>
                <a:endParaRPr lang="ru-RU" sz="400" dirty="0">
                  <a:solidFill>
                    <a:srgbClr val="005654"/>
                  </a:solidFill>
                </a:endParaRPr>
              </a:p>
            </p:txBody>
          </p:sp>
        </p:grpSp>
        <p:cxnSp>
          <p:nvCxnSpPr>
            <p:cNvPr id="17" name="Прямая со стрелкой 16"/>
            <p:cNvCxnSpPr/>
            <p:nvPr/>
          </p:nvCxnSpPr>
          <p:spPr bwMode="auto">
            <a:xfrm rot="16200000" flipH="1">
              <a:off x="481012" y="300832"/>
              <a:ext cx="228601" cy="1523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Группа 21"/>
          <p:cNvGrpSpPr/>
          <p:nvPr/>
        </p:nvGrpSpPr>
        <p:grpSpPr>
          <a:xfrm>
            <a:off x="900112" y="794643"/>
            <a:ext cx="810103" cy="611088"/>
            <a:chOff x="900112" y="794643"/>
            <a:chExt cx="810103" cy="61108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900112" y="794643"/>
              <a:ext cx="810103" cy="611088"/>
              <a:chOff x="795100" y="451026"/>
              <a:chExt cx="915115" cy="87999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52512" y="1177131"/>
                <a:ext cx="553357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z-Latn-AZ" sz="400" b="1" dirty="0" smtClean="0">
                    <a:solidFill>
                      <a:srgbClr val="005654"/>
                    </a:solidFill>
                  </a:rPr>
                  <a:t>15 yanvar 2012</a:t>
                </a:r>
                <a:endParaRPr lang="ru-RU" sz="400" b="1" dirty="0">
                  <a:solidFill>
                    <a:srgbClr val="005654"/>
                  </a:solidFill>
                </a:endParaRPr>
              </a:p>
            </p:txBody>
          </p:sp>
          <p:pic>
            <p:nvPicPr>
              <p:cNvPr id="13" name="Picture 5" descr="J:\RoadAlyans\15-01-2012\DSC0059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5100" y="451026"/>
                <a:ext cx="915115" cy="726105"/>
              </a:xfrm>
              <a:prstGeom prst="rect">
                <a:avLst/>
              </a:prstGeom>
              <a:noFill/>
              <a:ln w="12700">
                <a:solidFill>
                  <a:srgbClr val="005654"/>
                </a:solidFill>
              </a:ln>
            </p:spPr>
          </p:pic>
        </p:grpSp>
        <p:cxnSp>
          <p:nvCxnSpPr>
            <p:cNvPr id="20" name="Прямая со стрелкой 19"/>
            <p:cNvCxnSpPr/>
            <p:nvPr/>
          </p:nvCxnSpPr>
          <p:spPr bwMode="auto">
            <a:xfrm rot="16200000" flipH="1">
              <a:off x="1090611" y="910432"/>
              <a:ext cx="228601" cy="1523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419</Words>
  <Application>Microsoft Office PowerPoint</Application>
  <PresentationFormat>Произвольный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Irada</dc:creator>
  <cp:lastModifiedBy>User</cp:lastModifiedBy>
  <cp:revision>335</cp:revision>
  <dcterms:created xsi:type="dcterms:W3CDTF">2006-12-06T10:02:58Z</dcterms:created>
  <dcterms:modified xsi:type="dcterms:W3CDTF">2012-10-20T09:19:20Z</dcterms:modified>
</cp:coreProperties>
</file>